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66" r:id="rId7"/>
    <p:sldId id="259" r:id="rId8"/>
    <p:sldId id="272" r:id="rId9"/>
    <p:sldId id="275" r:id="rId10"/>
    <p:sldId id="274" r:id="rId11"/>
    <p:sldId id="27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05538855199249E-2"/>
          <c:y val="5.2756940178050674E-2"/>
          <c:w val="0.94617345718178891"/>
          <c:h val="0.768489936960645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23580624"/>
        <c:axId val="423582864"/>
      </c:barChart>
      <c:catAx>
        <c:axId val="4235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2864"/>
        <c:crosses val="autoZero"/>
        <c:auto val="1"/>
        <c:lblAlgn val="ctr"/>
        <c:lblOffset val="100"/>
        <c:noMultiLvlLbl val="0"/>
      </c:catAx>
      <c:valAx>
        <c:axId val="4235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0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05538855199249E-2"/>
          <c:y val="5.2756940178050674E-2"/>
          <c:w val="0.94617345718178891"/>
          <c:h val="0.768489936960645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23580624"/>
        <c:axId val="423582864"/>
      </c:barChart>
      <c:catAx>
        <c:axId val="4235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2864"/>
        <c:crosses val="autoZero"/>
        <c:auto val="1"/>
        <c:lblAlgn val="ctr"/>
        <c:lblOffset val="100"/>
        <c:noMultiLvlLbl val="0"/>
      </c:catAx>
      <c:valAx>
        <c:axId val="4235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0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05538855199249E-2"/>
          <c:y val="5.2756940178050674E-2"/>
          <c:w val="0.94617345718178891"/>
          <c:h val="0.768489936960645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23580624"/>
        <c:axId val="423582864"/>
      </c:barChart>
      <c:catAx>
        <c:axId val="4235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2864"/>
        <c:crosses val="autoZero"/>
        <c:auto val="1"/>
        <c:lblAlgn val="ctr"/>
        <c:lblOffset val="100"/>
        <c:noMultiLvlLbl val="0"/>
      </c:catAx>
      <c:valAx>
        <c:axId val="4235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0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05538855199249E-2"/>
          <c:y val="5.2756940178050674E-2"/>
          <c:w val="0.94617345718178891"/>
          <c:h val="0.768489936960645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23580624"/>
        <c:axId val="423582864"/>
      </c:barChart>
      <c:catAx>
        <c:axId val="4235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2864"/>
        <c:crosses val="autoZero"/>
        <c:auto val="1"/>
        <c:lblAlgn val="ctr"/>
        <c:lblOffset val="100"/>
        <c:noMultiLvlLbl val="0"/>
      </c:catAx>
      <c:valAx>
        <c:axId val="4235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0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05538855199249E-2"/>
          <c:y val="5.2756940178050674E-2"/>
          <c:w val="0.94617345718178891"/>
          <c:h val="0.768489936960645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23580624"/>
        <c:axId val="423582864"/>
      </c:barChart>
      <c:catAx>
        <c:axId val="4235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2864"/>
        <c:crosses val="autoZero"/>
        <c:auto val="1"/>
        <c:lblAlgn val="ctr"/>
        <c:lblOffset val="100"/>
        <c:noMultiLvlLbl val="0"/>
      </c:catAx>
      <c:valAx>
        <c:axId val="4235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3580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BF717-DC47-4C41-ACCC-1E786F59BF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</dgm:pt>
    <dgm:pt modelId="{56B34FDE-09BC-411D-9A88-D4F20D15BC3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r-Cyrl-RS" dirty="0"/>
            <a:t>Образовни</a:t>
          </a:r>
        </a:p>
        <a:p>
          <a:pPr>
            <a:lnSpc>
              <a:spcPct val="100000"/>
            </a:lnSpc>
          </a:pPr>
          <a:r>
            <a:rPr lang="ru-RU" dirty="0"/>
            <a:t>Утврдити знања о прочитаним књижевним делима.</a:t>
          </a:r>
        </a:p>
        <a:p>
          <a:pPr>
            <a:lnSpc>
              <a:spcPct val="100000"/>
            </a:lnSpc>
          </a:pPr>
          <a:r>
            <a:rPr lang="ru-RU" dirty="0"/>
            <a:t>Открити занимљивости о градовима и земљама које су инспирисале ауторе.</a:t>
          </a:r>
        </a:p>
        <a:p>
          <a:pPr>
            <a:lnSpc>
              <a:spcPct val="100000"/>
            </a:lnSpc>
          </a:pPr>
          <a:r>
            <a:rPr lang="ru-RU" dirty="0"/>
            <a:t>Повезати обрађено градиво са градивом из Ликовне културе и Музичке уметности.</a:t>
          </a:r>
          <a:endParaRPr lang="en-US" dirty="0"/>
        </a:p>
      </dgm:t>
    </dgm:pt>
    <dgm:pt modelId="{9D8F078A-80E7-42B8-827D-CC4CA6858387}" type="parTrans" cxnId="{8E68B29A-29F5-4392-97B9-2B4A5539C81B}">
      <dgm:prSet/>
      <dgm:spPr/>
      <dgm:t>
        <a:bodyPr/>
        <a:lstStyle/>
        <a:p>
          <a:endParaRPr lang="en-US"/>
        </a:p>
      </dgm:t>
    </dgm:pt>
    <dgm:pt modelId="{74BDBC26-345F-48D1-B9AF-D1AF476B99B3}" type="sibTrans" cxnId="{8E68B29A-29F5-4392-97B9-2B4A5539C81B}">
      <dgm:prSet/>
      <dgm:spPr/>
      <dgm:t>
        <a:bodyPr/>
        <a:lstStyle/>
        <a:p>
          <a:endParaRPr lang="en-US"/>
        </a:p>
      </dgm:t>
    </dgm:pt>
    <dgm:pt modelId="{C72728BB-0074-48B5-9D97-761D6455CB1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r-Cyrl-RS" dirty="0"/>
            <a:t>Функционални</a:t>
          </a:r>
        </a:p>
        <a:p>
          <a:pPr>
            <a:lnSpc>
              <a:spcPct val="100000"/>
            </a:lnSpc>
          </a:pPr>
          <a:r>
            <a:rPr lang="ru-RU" dirty="0"/>
            <a:t>Приказати места из књижевних дела кроз брошуре за путовања.</a:t>
          </a:r>
          <a:endParaRPr lang="sr-Latn-RS" dirty="0"/>
        </a:p>
        <a:p>
          <a:pPr>
            <a:lnSpc>
              <a:spcPct val="100000"/>
            </a:lnSpc>
          </a:pPr>
          <a:r>
            <a:rPr lang="ru-RU" dirty="0"/>
            <a:t>Повезати свет књижевног дела са стварним светом. </a:t>
          </a:r>
        </a:p>
        <a:p>
          <a:pPr>
            <a:lnSpc>
              <a:spcPct val="100000"/>
            </a:lnSpc>
          </a:pPr>
          <a:r>
            <a:rPr lang="sr-Cyrl-RS" dirty="0"/>
            <a:t>Оспособљавање ученика за коришћење дигиталних технологија, апликација и алата.</a:t>
          </a:r>
          <a:endParaRPr lang="sr-Latn-RS" dirty="0"/>
        </a:p>
        <a:p>
          <a:pPr>
            <a:lnSpc>
              <a:spcPct val="100000"/>
            </a:lnSpc>
          </a:pPr>
          <a:endParaRPr lang="en-US" dirty="0"/>
        </a:p>
      </dgm:t>
    </dgm:pt>
    <dgm:pt modelId="{667E267A-8FAA-4796-8FAA-D210BD7E161C}" type="parTrans" cxnId="{F26084B2-5140-4C71-A77E-6542DBF3B4E5}">
      <dgm:prSet/>
      <dgm:spPr/>
      <dgm:t>
        <a:bodyPr/>
        <a:lstStyle/>
        <a:p>
          <a:endParaRPr lang="en-US"/>
        </a:p>
      </dgm:t>
    </dgm:pt>
    <dgm:pt modelId="{135225CE-12F4-448D-82C3-08D4AEB8FFFD}" type="sibTrans" cxnId="{F26084B2-5140-4C71-A77E-6542DBF3B4E5}">
      <dgm:prSet/>
      <dgm:spPr/>
      <dgm:t>
        <a:bodyPr/>
        <a:lstStyle/>
        <a:p>
          <a:endParaRPr lang="en-US"/>
        </a:p>
      </dgm:t>
    </dgm:pt>
    <dgm:pt modelId="{C2724B2E-36A4-4B52-9F6A-5AF5CAB82ACC}">
      <dgm:prSet phldrT="[Text]"/>
      <dgm:spPr/>
      <dgm:t>
        <a:bodyPr/>
        <a:lstStyle/>
        <a:p>
          <a:pPr>
            <a:lnSpc>
              <a:spcPct val="100000"/>
            </a:lnSpc>
          </a:pPr>
          <a:endParaRPr lang="sr-Cyrl-RS" dirty="0"/>
        </a:p>
        <a:p>
          <a:pPr>
            <a:lnSpc>
              <a:spcPct val="100000"/>
            </a:lnSpc>
          </a:pPr>
          <a:r>
            <a:rPr lang="sr-Cyrl-RS" dirty="0"/>
            <a:t>Васпитни</a:t>
          </a:r>
        </a:p>
        <a:p>
          <a:pPr>
            <a:lnSpc>
              <a:spcPct val="100000"/>
            </a:lnSpc>
          </a:pPr>
          <a:r>
            <a:rPr lang="sr-Cyrl-RS" dirty="0"/>
            <a:t>Развијање љубави према књижевности и неговање естетског  осећања.</a:t>
          </a:r>
          <a:endParaRPr lang="sr-Latn-RS" dirty="0"/>
        </a:p>
        <a:p>
          <a:pPr>
            <a:lnSpc>
              <a:spcPct val="100000"/>
            </a:lnSpc>
          </a:pPr>
          <a:r>
            <a:rPr lang="sr-Cyrl-RS" dirty="0"/>
            <a:t>Подстицати код ученика истраживачки дух и сарадњу. </a:t>
          </a:r>
        </a:p>
        <a:p>
          <a:pPr>
            <a:lnSpc>
              <a:spcPct val="100000"/>
            </a:lnSpc>
          </a:pPr>
          <a:r>
            <a:rPr lang="sr-Cyrl-RS" dirty="0"/>
            <a:t>Развијање жеље и потребе за сталним упознавањем уметничких дела.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873026B6-9ECB-41FB-8988-859B66B7130C}" type="parTrans" cxnId="{BF4FB74C-CFCC-4CE9-91F9-3F442206029A}">
      <dgm:prSet/>
      <dgm:spPr/>
      <dgm:t>
        <a:bodyPr/>
        <a:lstStyle/>
        <a:p>
          <a:endParaRPr lang="en-US"/>
        </a:p>
      </dgm:t>
    </dgm:pt>
    <dgm:pt modelId="{8604F527-5CB0-440D-9989-FF5D43008AB1}" type="sibTrans" cxnId="{BF4FB74C-CFCC-4CE9-91F9-3F442206029A}">
      <dgm:prSet/>
      <dgm:spPr/>
      <dgm:t>
        <a:bodyPr/>
        <a:lstStyle/>
        <a:p>
          <a:endParaRPr lang="en-US"/>
        </a:p>
      </dgm:t>
    </dgm:pt>
    <dgm:pt modelId="{3D28171C-E74A-4181-B30A-7321A1A185BF}" type="pres">
      <dgm:prSet presAssocID="{677BF717-DC47-4C41-ACCC-1E786F59BF75}" presName="root" presStyleCnt="0">
        <dgm:presLayoutVars>
          <dgm:dir/>
          <dgm:resizeHandles val="exact"/>
        </dgm:presLayoutVars>
      </dgm:prSet>
      <dgm:spPr/>
    </dgm:pt>
    <dgm:pt modelId="{AFB580D5-B287-4EE1-97EF-70447ECE2EDD}" type="pres">
      <dgm:prSet presAssocID="{56B34FDE-09BC-411D-9A88-D4F20D15BC3A}" presName="compNode" presStyleCnt="0"/>
      <dgm:spPr/>
    </dgm:pt>
    <dgm:pt modelId="{82B0AD04-7350-4C69-97C0-61C22183222B}" type="pres">
      <dgm:prSet presAssocID="{56B34FDE-09BC-411D-9A88-D4F20D15BC3A}" presName="bgRect" presStyleLbl="bgShp" presStyleIdx="0" presStyleCnt="3"/>
      <dgm:spPr/>
    </dgm:pt>
    <dgm:pt modelId="{2A1EAE58-6852-4D06-9738-EE50EDF8D437}" type="pres">
      <dgm:prSet presAssocID="{56B34FDE-09BC-411D-9A88-D4F20D15BC3A}" presName="iconRect" presStyleLbl="node1" presStyleIdx="0" presStyleCnt="3" custFlipHor="1" custScaleX="67944" custScaleY="103626"/>
      <dgm:spPr>
        <a:ln>
          <a:noFill/>
        </a:ln>
      </dgm:spPr>
    </dgm:pt>
    <dgm:pt modelId="{4173FAF3-5640-4A4C-B5B2-20F62A1A2575}" type="pres">
      <dgm:prSet presAssocID="{56B34FDE-09BC-411D-9A88-D4F20D15BC3A}" presName="spaceRect" presStyleCnt="0"/>
      <dgm:spPr/>
    </dgm:pt>
    <dgm:pt modelId="{AE0CA5C2-E1BA-400D-846B-6A588F4124E4}" type="pres">
      <dgm:prSet presAssocID="{56B34FDE-09BC-411D-9A88-D4F20D15BC3A}" presName="parTx" presStyleLbl="revTx" presStyleIdx="0" presStyleCnt="3" custScaleX="100000">
        <dgm:presLayoutVars>
          <dgm:chMax val="0"/>
          <dgm:chPref val="0"/>
        </dgm:presLayoutVars>
      </dgm:prSet>
      <dgm:spPr/>
    </dgm:pt>
    <dgm:pt modelId="{87D72D37-3826-41BF-94C2-A69D43C8A998}" type="pres">
      <dgm:prSet presAssocID="{74BDBC26-345F-48D1-B9AF-D1AF476B99B3}" presName="sibTrans" presStyleCnt="0"/>
      <dgm:spPr/>
    </dgm:pt>
    <dgm:pt modelId="{03094DAA-3089-4E82-B242-589B65070F6F}" type="pres">
      <dgm:prSet presAssocID="{C72728BB-0074-48B5-9D97-761D6455CB1F}" presName="compNode" presStyleCnt="0"/>
      <dgm:spPr/>
    </dgm:pt>
    <dgm:pt modelId="{F633DB1A-A300-4B19-BA61-64319C34DCA6}" type="pres">
      <dgm:prSet presAssocID="{C72728BB-0074-48B5-9D97-761D6455CB1F}" presName="bgRect" presStyleLbl="bgShp" presStyleIdx="1" presStyleCnt="3"/>
      <dgm:spPr/>
    </dgm:pt>
    <dgm:pt modelId="{C6DF12EC-B2D8-45C9-AF29-C405B98AA6CA}" type="pres">
      <dgm:prSet presAssocID="{C72728BB-0074-48B5-9D97-761D6455CB1F}" presName="iconRect" presStyleLbl="node1" presStyleIdx="1" presStyleCnt="3" custScaleX="92737"/>
      <dgm:spPr>
        <a:ln>
          <a:noFill/>
        </a:ln>
      </dgm:spPr>
    </dgm:pt>
    <dgm:pt modelId="{E6E766A1-D8C4-4F5E-902F-832E214113B3}" type="pres">
      <dgm:prSet presAssocID="{C72728BB-0074-48B5-9D97-761D6455CB1F}" presName="spaceRect" presStyleCnt="0"/>
      <dgm:spPr/>
    </dgm:pt>
    <dgm:pt modelId="{E376F7DD-6B08-4579-8BFA-D617471A3B1A}" type="pres">
      <dgm:prSet presAssocID="{C72728BB-0074-48B5-9D97-761D6455CB1F}" presName="parTx" presStyleLbl="revTx" presStyleIdx="1" presStyleCnt="3" custLinFactNeighborX="-44" custLinFactNeighborY="9512">
        <dgm:presLayoutVars>
          <dgm:chMax val="0"/>
          <dgm:chPref val="0"/>
        </dgm:presLayoutVars>
      </dgm:prSet>
      <dgm:spPr/>
    </dgm:pt>
    <dgm:pt modelId="{B6A118CB-4627-4D8C-9A68-8A631C0F6141}" type="pres">
      <dgm:prSet presAssocID="{135225CE-12F4-448D-82C3-08D4AEB8FFFD}" presName="sibTrans" presStyleCnt="0"/>
      <dgm:spPr/>
    </dgm:pt>
    <dgm:pt modelId="{55C62729-3678-4683-82C4-D3C4C9E9CE0E}" type="pres">
      <dgm:prSet presAssocID="{C2724B2E-36A4-4B52-9F6A-5AF5CAB82ACC}" presName="compNode" presStyleCnt="0"/>
      <dgm:spPr/>
    </dgm:pt>
    <dgm:pt modelId="{176D7265-968B-4129-980D-C83A27E67B22}" type="pres">
      <dgm:prSet presAssocID="{C2724B2E-36A4-4B52-9F6A-5AF5CAB82ACC}" presName="bgRect" presStyleLbl="bgShp" presStyleIdx="2" presStyleCnt="3"/>
      <dgm:spPr/>
    </dgm:pt>
    <dgm:pt modelId="{08EEBF99-2B06-46CF-9577-55ECB3EB499D}" type="pres">
      <dgm:prSet presAssocID="{C2724B2E-36A4-4B52-9F6A-5AF5CAB82ACC}" presName="iconRect" presStyleLbl="node1" presStyleIdx="2" presStyleCnt="3"/>
      <dgm:spPr>
        <a:ln>
          <a:noFill/>
        </a:ln>
      </dgm:spPr>
    </dgm:pt>
    <dgm:pt modelId="{27C5FCC6-6177-4CEC-8E65-18C623A76CE3}" type="pres">
      <dgm:prSet presAssocID="{C2724B2E-36A4-4B52-9F6A-5AF5CAB82ACC}" presName="spaceRect" presStyleCnt="0"/>
      <dgm:spPr/>
    </dgm:pt>
    <dgm:pt modelId="{C7B3AA97-6485-4D92-B69D-F8A0F5D4E32D}" type="pres">
      <dgm:prSet presAssocID="{C2724B2E-36A4-4B52-9F6A-5AF5CAB82A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B5ED38-CB1D-4121-8AF2-9C2AF2CAE20B}" type="presOf" srcId="{56B34FDE-09BC-411D-9A88-D4F20D15BC3A}" destId="{AE0CA5C2-E1BA-400D-846B-6A588F4124E4}" srcOrd="0" destOrd="0" presId="urn:microsoft.com/office/officeart/2018/2/layout/IconVerticalSolidList"/>
    <dgm:cxn modelId="{BF4FB74C-CFCC-4CE9-91F9-3F442206029A}" srcId="{677BF717-DC47-4C41-ACCC-1E786F59BF75}" destId="{C2724B2E-36A4-4B52-9F6A-5AF5CAB82ACC}" srcOrd="2" destOrd="0" parTransId="{873026B6-9ECB-41FB-8988-859B66B7130C}" sibTransId="{8604F527-5CB0-440D-9989-FF5D43008AB1}"/>
    <dgm:cxn modelId="{A1CE8870-E281-449F-B769-CE78D468CC6F}" type="presOf" srcId="{C2724B2E-36A4-4B52-9F6A-5AF5CAB82ACC}" destId="{C7B3AA97-6485-4D92-B69D-F8A0F5D4E32D}" srcOrd="0" destOrd="0" presId="urn:microsoft.com/office/officeart/2018/2/layout/IconVerticalSolidList"/>
    <dgm:cxn modelId="{8E68B29A-29F5-4392-97B9-2B4A5539C81B}" srcId="{677BF717-DC47-4C41-ACCC-1E786F59BF75}" destId="{56B34FDE-09BC-411D-9A88-D4F20D15BC3A}" srcOrd="0" destOrd="0" parTransId="{9D8F078A-80E7-42B8-827D-CC4CA6858387}" sibTransId="{74BDBC26-345F-48D1-B9AF-D1AF476B99B3}"/>
    <dgm:cxn modelId="{111213B0-E7A8-432E-8AB8-6A82986F2E48}" type="presOf" srcId="{677BF717-DC47-4C41-ACCC-1E786F59BF75}" destId="{3D28171C-E74A-4181-B30A-7321A1A185BF}" srcOrd="0" destOrd="0" presId="urn:microsoft.com/office/officeart/2018/2/layout/IconVerticalSolidList"/>
    <dgm:cxn modelId="{7A966CB2-F052-40A3-8573-B2D7DCCDF46A}" type="presOf" srcId="{C72728BB-0074-48B5-9D97-761D6455CB1F}" destId="{E376F7DD-6B08-4579-8BFA-D617471A3B1A}" srcOrd="0" destOrd="0" presId="urn:microsoft.com/office/officeart/2018/2/layout/IconVerticalSolidList"/>
    <dgm:cxn modelId="{F26084B2-5140-4C71-A77E-6542DBF3B4E5}" srcId="{677BF717-DC47-4C41-ACCC-1E786F59BF75}" destId="{C72728BB-0074-48B5-9D97-761D6455CB1F}" srcOrd="1" destOrd="0" parTransId="{667E267A-8FAA-4796-8FAA-D210BD7E161C}" sibTransId="{135225CE-12F4-448D-82C3-08D4AEB8FFFD}"/>
    <dgm:cxn modelId="{7B4F0486-2335-4A93-8D34-A618C35B91D3}" type="presParOf" srcId="{3D28171C-E74A-4181-B30A-7321A1A185BF}" destId="{AFB580D5-B287-4EE1-97EF-70447ECE2EDD}" srcOrd="0" destOrd="0" presId="urn:microsoft.com/office/officeart/2018/2/layout/IconVerticalSolidList"/>
    <dgm:cxn modelId="{B095BED8-6E30-4E45-8F47-6FED1B85EEA2}" type="presParOf" srcId="{AFB580D5-B287-4EE1-97EF-70447ECE2EDD}" destId="{82B0AD04-7350-4C69-97C0-61C22183222B}" srcOrd="0" destOrd="0" presId="urn:microsoft.com/office/officeart/2018/2/layout/IconVerticalSolidList"/>
    <dgm:cxn modelId="{4D74AADF-709A-4342-9E29-AB343AFE40C0}" type="presParOf" srcId="{AFB580D5-B287-4EE1-97EF-70447ECE2EDD}" destId="{2A1EAE58-6852-4D06-9738-EE50EDF8D437}" srcOrd="1" destOrd="0" presId="urn:microsoft.com/office/officeart/2018/2/layout/IconVerticalSolidList"/>
    <dgm:cxn modelId="{EDABFD50-5BB3-4421-9335-6360C27E3483}" type="presParOf" srcId="{AFB580D5-B287-4EE1-97EF-70447ECE2EDD}" destId="{4173FAF3-5640-4A4C-B5B2-20F62A1A2575}" srcOrd="2" destOrd="0" presId="urn:microsoft.com/office/officeart/2018/2/layout/IconVerticalSolidList"/>
    <dgm:cxn modelId="{E69F55FB-B37C-4E60-97F8-EC76420F6192}" type="presParOf" srcId="{AFB580D5-B287-4EE1-97EF-70447ECE2EDD}" destId="{AE0CA5C2-E1BA-400D-846B-6A588F4124E4}" srcOrd="3" destOrd="0" presId="urn:microsoft.com/office/officeart/2018/2/layout/IconVerticalSolidList"/>
    <dgm:cxn modelId="{F13AA8D7-751E-408E-9422-E4573C0546C1}" type="presParOf" srcId="{3D28171C-E74A-4181-B30A-7321A1A185BF}" destId="{87D72D37-3826-41BF-94C2-A69D43C8A998}" srcOrd="1" destOrd="0" presId="urn:microsoft.com/office/officeart/2018/2/layout/IconVerticalSolidList"/>
    <dgm:cxn modelId="{9DF315A9-7DA7-4FDA-A9A3-EDD3D791908E}" type="presParOf" srcId="{3D28171C-E74A-4181-B30A-7321A1A185BF}" destId="{03094DAA-3089-4E82-B242-589B65070F6F}" srcOrd="2" destOrd="0" presId="urn:microsoft.com/office/officeart/2018/2/layout/IconVerticalSolidList"/>
    <dgm:cxn modelId="{CC5D01F9-AA2C-47A8-93C2-22EE2753B96D}" type="presParOf" srcId="{03094DAA-3089-4E82-B242-589B65070F6F}" destId="{F633DB1A-A300-4B19-BA61-64319C34DCA6}" srcOrd="0" destOrd="0" presId="urn:microsoft.com/office/officeart/2018/2/layout/IconVerticalSolidList"/>
    <dgm:cxn modelId="{E6257FD6-1742-41B8-AB7E-140E19915F0C}" type="presParOf" srcId="{03094DAA-3089-4E82-B242-589B65070F6F}" destId="{C6DF12EC-B2D8-45C9-AF29-C405B98AA6CA}" srcOrd="1" destOrd="0" presId="urn:microsoft.com/office/officeart/2018/2/layout/IconVerticalSolidList"/>
    <dgm:cxn modelId="{75D290F8-3850-48E3-B774-2CC35C74615E}" type="presParOf" srcId="{03094DAA-3089-4E82-B242-589B65070F6F}" destId="{E6E766A1-D8C4-4F5E-902F-832E214113B3}" srcOrd="2" destOrd="0" presId="urn:microsoft.com/office/officeart/2018/2/layout/IconVerticalSolidList"/>
    <dgm:cxn modelId="{3843E61C-14B1-4D2E-8CB8-6286A827D243}" type="presParOf" srcId="{03094DAA-3089-4E82-B242-589B65070F6F}" destId="{E376F7DD-6B08-4579-8BFA-D617471A3B1A}" srcOrd="3" destOrd="0" presId="urn:microsoft.com/office/officeart/2018/2/layout/IconVerticalSolidList"/>
    <dgm:cxn modelId="{A3034D4C-9072-411B-8BE5-B3B1543B4D76}" type="presParOf" srcId="{3D28171C-E74A-4181-B30A-7321A1A185BF}" destId="{B6A118CB-4627-4D8C-9A68-8A631C0F6141}" srcOrd="3" destOrd="0" presId="urn:microsoft.com/office/officeart/2018/2/layout/IconVerticalSolidList"/>
    <dgm:cxn modelId="{E4A5B164-2B2C-4B88-BF0F-AC0CA9D71773}" type="presParOf" srcId="{3D28171C-E74A-4181-B30A-7321A1A185BF}" destId="{55C62729-3678-4683-82C4-D3C4C9E9CE0E}" srcOrd="4" destOrd="0" presId="urn:microsoft.com/office/officeart/2018/2/layout/IconVerticalSolidList"/>
    <dgm:cxn modelId="{3833EA15-7FE1-428B-89BE-926693DEC058}" type="presParOf" srcId="{55C62729-3678-4683-82C4-D3C4C9E9CE0E}" destId="{176D7265-968B-4129-980D-C83A27E67B22}" srcOrd="0" destOrd="0" presId="urn:microsoft.com/office/officeart/2018/2/layout/IconVerticalSolidList"/>
    <dgm:cxn modelId="{4DA3F6C2-4DF4-4551-B98F-910ECDA5A5E6}" type="presParOf" srcId="{55C62729-3678-4683-82C4-D3C4C9E9CE0E}" destId="{08EEBF99-2B06-46CF-9577-55ECB3EB499D}" srcOrd="1" destOrd="0" presId="urn:microsoft.com/office/officeart/2018/2/layout/IconVerticalSolidList"/>
    <dgm:cxn modelId="{70C1B3BB-856F-497D-99D2-F7D74B1E016D}" type="presParOf" srcId="{55C62729-3678-4683-82C4-D3C4C9E9CE0E}" destId="{27C5FCC6-6177-4CEC-8E65-18C623A76CE3}" srcOrd="2" destOrd="0" presId="urn:microsoft.com/office/officeart/2018/2/layout/IconVerticalSolidList"/>
    <dgm:cxn modelId="{28B9DF57-9622-4FB4-AC5D-9C3BF3095E00}" type="presParOf" srcId="{55C62729-3678-4683-82C4-D3C4C9E9CE0E}" destId="{C7B3AA97-6485-4D92-B69D-F8A0F5D4E3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4854D-9AD4-46C9-B382-1CA361ECF03B}" type="doc">
      <dgm:prSet loTypeId="urn:microsoft.com/office/officeart/2018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E1F4E-118D-4304-9D24-1453E318C6A4}">
      <dgm:prSet phldrT="[Text]" custT="1"/>
      <dgm:spPr/>
      <dgm:t>
        <a:bodyPr/>
        <a:lstStyle/>
        <a:p>
          <a:r>
            <a:rPr lang="ru-RU" sz="1400" dirty="0"/>
            <a:t>Ученик зна обрађено дело (ликове, место и време радње).</a:t>
          </a:r>
          <a:endParaRPr lang="sr-Latn-RS" sz="1400" dirty="0"/>
        </a:p>
      </dgm:t>
    </dgm:pt>
    <dgm:pt modelId="{C603C84C-616C-4EE6-B5A5-08B6A7AD0230}" type="parTrans" cxnId="{411375EA-CA21-4857-A0F7-F3B9D675AE3D}">
      <dgm:prSet/>
      <dgm:spPr/>
      <dgm:t>
        <a:bodyPr/>
        <a:lstStyle/>
        <a:p>
          <a:endParaRPr lang="ru-RU"/>
        </a:p>
      </dgm:t>
    </dgm:pt>
    <dgm:pt modelId="{19C5824F-42F8-4292-9143-AB06C37B1DC6}" type="sibTrans" cxnId="{411375EA-CA21-4857-A0F7-F3B9D675AE3D}">
      <dgm:prSet/>
      <dgm:spPr/>
      <dgm:t>
        <a:bodyPr/>
        <a:lstStyle/>
        <a:p>
          <a:endParaRPr lang="ru-RU"/>
        </a:p>
      </dgm:t>
    </dgm:pt>
    <dgm:pt modelId="{D5EE77C5-9CDD-4F68-A126-AD345E7A8042}">
      <dgm:prSet phldrT="[Text]" custT="1"/>
      <dgm:spPr/>
      <dgm:t>
        <a:bodyPr/>
        <a:lstStyle/>
        <a:p>
          <a:r>
            <a:rPr lang="ru-RU" sz="1400" dirty="0"/>
            <a:t>Ученик повезује места из књижевих дела са њиховим географским, културним </a:t>
          </a:r>
          <a:r>
            <a:rPr lang="sr-Cyrl-RS" sz="1400" dirty="0"/>
            <a:t>и</a:t>
          </a:r>
          <a:r>
            <a:rPr lang="ru-RU" sz="1400" dirty="0"/>
            <a:t> туристичким карактеристикама.</a:t>
          </a:r>
        </a:p>
      </dgm:t>
    </dgm:pt>
    <dgm:pt modelId="{D60D2118-7C86-4CCA-96B8-D7948643FF4F}" type="parTrans" cxnId="{654E655A-7BEE-4010-8F1B-1E6EAC0EB464}">
      <dgm:prSet/>
      <dgm:spPr/>
      <dgm:t>
        <a:bodyPr/>
        <a:lstStyle/>
        <a:p>
          <a:endParaRPr lang="ru-RU"/>
        </a:p>
      </dgm:t>
    </dgm:pt>
    <dgm:pt modelId="{EA9EF87C-A61F-4517-8D7D-A43FC75D6920}" type="sibTrans" cxnId="{654E655A-7BEE-4010-8F1B-1E6EAC0EB464}">
      <dgm:prSet/>
      <dgm:spPr/>
      <dgm:t>
        <a:bodyPr/>
        <a:lstStyle/>
        <a:p>
          <a:endParaRPr lang="ru-RU"/>
        </a:p>
      </dgm:t>
    </dgm:pt>
    <dgm:pt modelId="{AAAA18C8-92EF-4D94-B5E7-FFDCAF5C18BB}">
      <dgm:prSet custT="1"/>
      <dgm:spPr/>
      <dgm:t>
        <a:bodyPr/>
        <a:lstStyle/>
        <a:p>
          <a:r>
            <a:rPr lang="ru-RU" sz="1400" dirty="0"/>
            <a:t>Ученик уме да прикупи, одабере и обради информације важне за задатак.</a:t>
          </a:r>
          <a:endParaRPr lang="sr-Latn-RS" sz="1400" dirty="0"/>
        </a:p>
      </dgm:t>
    </dgm:pt>
    <dgm:pt modelId="{5D4C41DE-3D92-48E3-8256-9A67113CA275}" type="parTrans" cxnId="{37B3D61E-C22E-48A0-BC47-DB02B8CE6CCC}">
      <dgm:prSet/>
      <dgm:spPr/>
      <dgm:t>
        <a:bodyPr/>
        <a:lstStyle/>
        <a:p>
          <a:endParaRPr lang="sr-Latn-RS"/>
        </a:p>
      </dgm:t>
    </dgm:pt>
    <dgm:pt modelId="{426AAFAD-D104-4934-A9DD-091D420DA6DC}" type="sibTrans" cxnId="{37B3D61E-C22E-48A0-BC47-DB02B8CE6CCC}">
      <dgm:prSet/>
      <dgm:spPr/>
      <dgm:t>
        <a:bodyPr/>
        <a:lstStyle/>
        <a:p>
          <a:endParaRPr lang="sr-Latn-RS"/>
        </a:p>
      </dgm:t>
    </dgm:pt>
    <dgm:pt modelId="{ECF55168-2783-4778-A2DA-A6B90F3EF671}">
      <dgm:prSet custT="1"/>
      <dgm:spPr/>
      <dgm:t>
        <a:bodyPr/>
        <a:lstStyle/>
        <a:p>
          <a:r>
            <a:rPr lang="ru-RU" sz="1400" dirty="0"/>
            <a:t>Ученик сарађује у тиму и даје лични допринос.</a:t>
          </a:r>
          <a:endParaRPr lang="sr-Latn-RS" sz="1400" dirty="0"/>
        </a:p>
      </dgm:t>
    </dgm:pt>
    <dgm:pt modelId="{DA80F52A-6AAE-48E2-9A4D-74124723DFA1}" type="parTrans" cxnId="{DAC7C63E-F646-4F93-B195-57170B38E2CF}">
      <dgm:prSet/>
      <dgm:spPr/>
      <dgm:t>
        <a:bodyPr/>
        <a:lstStyle/>
        <a:p>
          <a:endParaRPr lang="sr-Latn-RS"/>
        </a:p>
      </dgm:t>
    </dgm:pt>
    <dgm:pt modelId="{1FFCD7C3-AD6A-4DCC-B80E-1364FD447BAB}" type="sibTrans" cxnId="{DAC7C63E-F646-4F93-B195-57170B38E2CF}">
      <dgm:prSet/>
      <dgm:spPr/>
      <dgm:t>
        <a:bodyPr/>
        <a:lstStyle/>
        <a:p>
          <a:endParaRPr lang="sr-Latn-RS"/>
        </a:p>
      </dgm:t>
    </dgm:pt>
    <dgm:pt modelId="{9332CDE3-BD37-486E-84BA-F2AA4D5F682A}">
      <dgm:prSet custT="1"/>
      <dgm:spPr/>
      <dgm:t>
        <a:bodyPr/>
        <a:lstStyle/>
        <a:p>
          <a:r>
            <a:rPr lang="sr-Cyrl-RS" sz="1400" dirty="0"/>
            <a:t> Ученик користи ИКТ.</a:t>
          </a:r>
          <a:endParaRPr lang="sr-Latn-RS" sz="1400" dirty="0"/>
        </a:p>
      </dgm:t>
    </dgm:pt>
    <dgm:pt modelId="{27C673EF-8879-4B94-B9A4-C5B7B99D69ED}" type="parTrans" cxnId="{1671DE80-6239-4146-89E6-CE1FB3A3C2A0}">
      <dgm:prSet/>
      <dgm:spPr/>
      <dgm:t>
        <a:bodyPr/>
        <a:lstStyle/>
        <a:p>
          <a:endParaRPr lang="sr-Latn-RS"/>
        </a:p>
      </dgm:t>
    </dgm:pt>
    <dgm:pt modelId="{3FC35192-71A2-483E-9E9F-7FA6B8057A67}" type="sibTrans" cxnId="{1671DE80-6239-4146-89E6-CE1FB3A3C2A0}">
      <dgm:prSet/>
      <dgm:spPr/>
      <dgm:t>
        <a:bodyPr/>
        <a:lstStyle/>
        <a:p>
          <a:endParaRPr lang="sr-Latn-RS"/>
        </a:p>
      </dgm:t>
    </dgm:pt>
    <dgm:pt modelId="{6889962A-102A-4F07-B0E9-05A55C65C9D5}">
      <dgm:prSet custT="1"/>
      <dgm:spPr/>
      <dgm:t>
        <a:bodyPr/>
        <a:lstStyle/>
        <a:p>
          <a:r>
            <a:rPr lang="sr-Cyrl-RS" sz="1400" dirty="0"/>
            <a:t>Ученик уме да направи брошуру за путовање.</a:t>
          </a:r>
          <a:endParaRPr lang="sr-Latn-RS" sz="1400" dirty="0"/>
        </a:p>
      </dgm:t>
    </dgm:pt>
    <dgm:pt modelId="{9B8F5C17-A39A-40C5-8E84-E4FFE5CA89B2}" type="parTrans" cxnId="{1E3EC13D-4DEC-4419-B8C4-D209A5C7C072}">
      <dgm:prSet/>
      <dgm:spPr/>
      <dgm:t>
        <a:bodyPr/>
        <a:lstStyle/>
        <a:p>
          <a:endParaRPr lang="sr-Latn-RS"/>
        </a:p>
      </dgm:t>
    </dgm:pt>
    <dgm:pt modelId="{19A27094-B652-42B8-941E-47F30CA20F76}" type="sibTrans" cxnId="{1E3EC13D-4DEC-4419-B8C4-D209A5C7C072}">
      <dgm:prSet/>
      <dgm:spPr/>
      <dgm:t>
        <a:bodyPr/>
        <a:lstStyle/>
        <a:p>
          <a:endParaRPr lang="sr-Latn-RS"/>
        </a:p>
      </dgm:t>
    </dgm:pt>
    <dgm:pt modelId="{58985FCD-1DF8-48A5-AAAD-8E6AADA6A3C2}" type="pres">
      <dgm:prSet presAssocID="{DD74854D-9AD4-46C9-B382-1CA361ECF03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14D7DAE-65F1-43A5-A58C-8FF2553C3B7C}" type="pres">
      <dgm:prSet presAssocID="{6889962A-102A-4F07-B0E9-05A55C65C9D5}" presName="Accent6" presStyleCnt="0"/>
      <dgm:spPr/>
    </dgm:pt>
    <dgm:pt modelId="{2B74BD02-804A-4225-B2CB-19DBC59E8E19}" type="pres">
      <dgm:prSet presAssocID="{6889962A-102A-4F07-B0E9-05A55C65C9D5}" presName="Accent" presStyleLbl="node1" presStyleIdx="0" presStyleCnt="12" custLinFactX="100000" custLinFactY="-100000" custLinFactNeighborX="175146" custLinFactNeighborY="-158259"/>
      <dgm:spPr/>
    </dgm:pt>
    <dgm:pt modelId="{BF5A5B04-EDC3-4DBE-B1BB-4FD69355C738}" type="pres">
      <dgm:prSet presAssocID="{6889962A-102A-4F07-B0E9-05A55C65C9D5}" presName="ParentBackground6" presStyleCnt="0"/>
      <dgm:spPr/>
    </dgm:pt>
    <dgm:pt modelId="{C8769DEE-9035-4C61-AEDE-9A3BBF739D5B}" type="pres">
      <dgm:prSet presAssocID="{6889962A-102A-4F07-B0E9-05A55C65C9D5}" presName="ParentBackground" presStyleLbl="node1" presStyleIdx="1" presStyleCnt="12" custScaleX="547297" custScaleY="501585" custLinFactX="200000" custLinFactY="-101886" custLinFactNeighborX="276651" custLinFactNeighborY="-200000"/>
      <dgm:spPr/>
    </dgm:pt>
    <dgm:pt modelId="{B16BB4FC-2BC4-4637-95CF-B25DC84E51E2}" type="pres">
      <dgm:prSet presAssocID="{6889962A-102A-4F07-B0E9-05A55C65C9D5}" presName="Parent6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5F80ABF-5C28-449B-93B3-1748ED7338D7}" type="pres">
      <dgm:prSet presAssocID="{ECF55168-2783-4778-A2DA-A6B90F3EF671}" presName="Accent5" presStyleCnt="0"/>
      <dgm:spPr/>
    </dgm:pt>
    <dgm:pt modelId="{085F885F-EF51-4237-AFED-1D225E765072}" type="pres">
      <dgm:prSet presAssocID="{ECF55168-2783-4778-A2DA-A6B90F3EF671}" presName="Accent" presStyleLbl="node1" presStyleIdx="2" presStyleCnt="12" custLinFactY="71369" custLinFactNeighborX="-58342" custLinFactNeighborY="100000"/>
      <dgm:spPr/>
    </dgm:pt>
    <dgm:pt modelId="{22F56073-969A-4E6D-A8BC-09CCE1A539F4}" type="pres">
      <dgm:prSet presAssocID="{ECF55168-2783-4778-A2DA-A6B90F3EF671}" presName="ParentBackground5" presStyleCnt="0"/>
      <dgm:spPr/>
    </dgm:pt>
    <dgm:pt modelId="{84C04269-6309-4F32-AD70-F4487F075753}" type="pres">
      <dgm:prSet presAssocID="{ECF55168-2783-4778-A2DA-A6B90F3EF671}" presName="ParentBackground" presStyleLbl="node1" presStyleIdx="3" presStyleCnt="12" custScaleX="531007" custScaleY="576887" custLinFactX="296736" custLinFactY="110981" custLinFactNeighborX="300000" custLinFactNeighborY="200000"/>
      <dgm:spPr/>
    </dgm:pt>
    <dgm:pt modelId="{09C6AE8B-2589-49AF-9005-EA8552FE8249}" type="pres">
      <dgm:prSet presAssocID="{ECF55168-2783-4778-A2DA-A6B90F3EF671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AC3CF21-C9A6-4B9E-B54A-D00773D52B4D}" type="pres">
      <dgm:prSet presAssocID="{9332CDE3-BD37-486E-84BA-F2AA4D5F682A}" presName="Accent4" presStyleCnt="0"/>
      <dgm:spPr/>
    </dgm:pt>
    <dgm:pt modelId="{AC02BA0F-E7BE-4C27-8577-D1E5E33AC83B}" type="pres">
      <dgm:prSet presAssocID="{9332CDE3-BD37-486E-84BA-F2AA4D5F682A}" presName="Accent" presStyleLbl="node1" presStyleIdx="4" presStyleCnt="12" custLinFactX="-21117" custLinFactY="-3722" custLinFactNeighborX="-100000" custLinFactNeighborY="-100000"/>
      <dgm:spPr/>
    </dgm:pt>
    <dgm:pt modelId="{8224FE26-6A69-436E-8DB3-6475ABD3D033}" type="pres">
      <dgm:prSet presAssocID="{9332CDE3-BD37-486E-84BA-F2AA4D5F682A}" presName="ParentBackground4" presStyleCnt="0"/>
      <dgm:spPr/>
    </dgm:pt>
    <dgm:pt modelId="{CFC81766-2903-499D-9690-04F381A7C528}" type="pres">
      <dgm:prSet presAssocID="{9332CDE3-BD37-486E-84BA-F2AA4D5F682A}" presName="ParentBackground" presStyleLbl="node1" presStyleIdx="5" presStyleCnt="12" custScaleX="474421" custScaleY="488403" custLinFactX="46780" custLinFactY="125282" custLinFactNeighborX="100000" custLinFactNeighborY="200000"/>
      <dgm:spPr/>
    </dgm:pt>
    <dgm:pt modelId="{D0D1DA3D-AB6C-4382-A611-B21452B8F84C}" type="pres">
      <dgm:prSet presAssocID="{9332CDE3-BD37-486E-84BA-F2AA4D5F682A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3329E4C-275F-4CA1-84F4-694AFC3AED39}" type="pres">
      <dgm:prSet presAssocID="{AAAA18C8-92EF-4D94-B5E7-FFDCAF5C18BB}" presName="Accent3" presStyleCnt="0"/>
      <dgm:spPr/>
    </dgm:pt>
    <dgm:pt modelId="{49AD3FC5-851B-477A-A89D-3AD3169F1F08}" type="pres">
      <dgm:prSet presAssocID="{AAAA18C8-92EF-4D94-B5E7-FFDCAF5C18BB}" presName="Accent" presStyleLbl="node1" presStyleIdx="6" presStyleCnt="12" custLinFactNeighborX="-94971" custLinFactNeighborY="-83478"/>
      <dgm:spPr/>
    </dgm:pt>
    <dgm:pt modelId="{B824D296-5C2C-4F41-B509-9BE906557FDB}" type="pres">
      <dgm:prSet presAssocID="{AAAA18C8-92EF-4D94-B5E7-FFDCAF5C18BB}" presName="ParentBackground3" presStyleCnt="0"/>
      <dgm:spPr/>
    </dgm:pt>
    <dgm:pt modelId="{76123FDB-6411-48F3-B1B3-E22195930F03}" type="pres">
      <dgm:prSet presAssocID="{AAAA18C8-92EF-4D94-B5E7-FFDCAF5C18BB}" presName="ParentBackground" presStyleLbl="node1" presStyleIdx="7" presStyleCnt="12" custScaleX="718852" custScaleY="613262" custLinFactY="-101886" custLinFactNeighborX="8053" custLinFactNeighborY="-200000"/>
      <dgm:spPr/>
    </dgm:pt>
    <dgm:pt modelId="{E8BB341F-CC0C-47DC-89C6-112C98BB3601}" type="pres">
      <dgm:prSet presAssocID="{AAAA18C8-92EF-4D94-B5E7-FFDCAF5C18BB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8842F02-F8E5-4E8F-9E89-123E1DC99B7B}" type="pres">
      <dgm:prSet presAssocID="{D5EE77C5-9CDD-4F68-A126-AD345E7A8042}" presName="Accent2" presStyleCnt="0"/>
      <dgm:spPr/>
    </dgm:pt>
    <dgm:pt modelId="{3C45A882-C932-4A7A-AACC-873CAABAC936}" type="pres">
      <dgm:prSet presAssocID="{D5EE77C5-9CDD-4F68-A126-AD345E7A8042}" presName="Accent" presStyleLbl="node1" presStyleIdx="8" presStyleCnt="12" custLinFactX="-94532" custLinFactY="100000" custLinFactNeighborX="-100000" custLinFactNeighborY="112116"/>
      <dgm:spPr/>
    </dgm:pt>
    <dgm:pt modelId="{6FED367A-050C-479A-A75D-F57E94E1DB89}" type="pres">
      <dgm:prSet presAssocID="{D5EE77C5-9CDD-4F68-A126-AD345E7A8042}" presName="ParentBackground2" presStyleCnt="0"/>
      <dgm:spPr/>
    </dgm:pt>
    <dgm:pt modelId="{64B1D1D9-992F-46DA-8F20-3B9BE2D5030F}" type="pres">
      <dgm:prSet presAssocID="{D5EE77C5-9CDD-4F68-A126-AD345E7A8042}" presName="ParentBackground" presStyleLbl="node1" presStyleIdx="9" presStyleCnt="12" custScaleX="1018741" custScaleY="781940" custLinFactX="-200000" custLinFactY="100000" custLinFactNeighborX="-242216" custLinFactNeighborY="158690"/>
      <dgm:spPr/>
    </dgm:pt>
    <dgm:pt modelId="{84204330-F53F-4FBD-8F96-3E7103937BAE}" type="pres">
      <dgm:prSet presAssocID="{D5EE77C5-9CDD-4F68-A126-AD345E7A804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25F2E4C-EB30-4A71-9D7A-FD9E04A5D135}" type="pres">
      <dgm:prSet presAssocID="{77BE1F4E-118D-4304-9D24-1453E318C6A4}" presName="Accent1" presStyleCnt="0"/>
      <dgm:spPr/>
    </dgm:pt>
    <dgm:pt modelId="{E2923B5A-B89A-4865-B34E-436A3447BFF4}" type="pres">
      <dgm:prSet presAssocID="{77BE1F4E-118D-4304-9D24-1453E318C6A4}" presName="Accent" presStyleLbl="node1" presStyleIdx="10" presStyleCnt="12" custAng="2700000" custFlipVert="1" custScaleX="168585" custScaleY="12469" custLinFactX="297036" custLinFactY="100000" custLinFactNeighborX="300000" custLinFactNeighborY="106396"/>
      <dgm:spPr/>
    </dgm:pt>
    <dgm:pt modelId="{4CC8EBCD-96D4-48A7-A082-E4843D088663}" type="pres">
      <dgm:prSet presAssocID="{77BE1F4E-118D-4304-9D24-1453E318C6A4}" presName="ParentBackground1" presStyleCnt="0"/>
      <dgm:spPr/>
    </dgm:pt>
    <dgm:pt modelId="{C70E5E5A-85ED-4124-9D65-ACB6ECD0D091}" type="pres">
      <dgm:prSet presAssocID="{77BE1F4E-118D-4304-9D24-1453E318C6A4}" presName="ParentBackground" presStyleLbl="node1" presStyleIdx="11" presStyleCnt="12" custScaleX="653080" custScaleY="549552" custLinFactX="-300000" custLinFactY="-200000" custLinFactNeighborX="-314772" custLinFactNeighborY="-206556"/>
      <dgm:spPr/>
    </dgm:pt>
    <dgm:pt modelId="{DBEC0F9E-D053-416E-86A6-D3E669A6BF39}" type="pres">
      <dgm:prSet presAssocID="{77BE1F4E-118D-4304-9D24-1453E318C6A4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1BD491B-EE14-4B6E-BFBA-D1F44668A872}" type="presOf" srcId="{77BE1F4E-118D-4304-9D24-1453E318C6A4}" destId="{C70E5E5A-85ED-4124-9D65-ACB6ECD0D091}" srcOrd="0" destOrd="0" presId="urn:microsoft.com/office/officeart/2018/layout/CircleProcess"/>
    <dgm:cxn modelId="{37B3D61E-C22E-48A0-BC47-DB02B8CE6CCC}" srcId="{DD74854D-9AD4-46C9-B382-1CA361ECF03B}" destId="{AAAA18C8-92EF-4D94-B5E7-FFDCAF5C18BB}" srcOrd="2" destOrd="0" parTransId="{5D4C41DE-3D92-48E3-8256-9A67113CA275}" sibTransId="{426AAFAD-D104-4934-A9DD-091D420DA6DC}"/>
    <dgm:cxn modelId="{003B5321-F5D7-43B1-B966-03B47AC74BD9}" type="presOf" srcId="{77BE1F4E-118D-4304-9D24-1453E318C6A4}" destId="{DBEC0F9E-D053-416E-86A6-D3E669A6BF39}" srcOrd="1" destOrd="0" presId="urn:microsoft.com/office/officeart/2018/layout/CircleProcess"/>
    <dgm:cxn modelId="{8DC7252D-4208-4453-A290-A3B62A1DF8F4}" type="presOf" srcId="{9332CDE3-BD37-486E-84BA-F2AA4D5F682A}" destId="{D0D1DA3D-AB6C-4382-A611-B21452B8F84C}" srcOrd="1" destOrd="0" presId="urn:microsoft.com/office/officeart/2018/layout/CircleProcess"/>
    <dgm:cxn modelId="{1E3EC13D-4DEC-4419-B8C4-D209A5C7C072}" srcId="{DD74854D-9AD4-46C9-B382-1CA361ECF03B}" destId="{6889962A-102A-4F07-B0E9-05A55C65C9D5}" srcOrd="5" destOrd="0" parTransId="{9B8F5C17-A39A-40C5-8E84-E4FFE5CA89B2}" sibTransId="{19A27094-B652-42B8-941E-47F30CA20F76}"/>
    <dgm:cxn modelId="{DAC7C63E-F646-4F93-B195-57170B38E2CF}" srcId="{DD74854D-9AD4-46C9-B382-1CA361ECF03B}" destId="{ECF55168-2783-4778-A2DA-A6B90F3EF671}" srcOrd="4" destOrd="0" parTransId="{DA80F52A-6AAE-48E2-9A4D-74124723DFA1}" sibTransId="{1FFCD7C3-AD6A-4DCC-B80E-1364FD447BAB}"/>
    <dgm:cxn modelId="{20CBBA6F-DADB-475B-8F2E-ADC903D449B6}" type="presOf" srcId="{ECF55168-2783-4778-A2DA-A6B90F3EF671}" destId="{09C6AE8B-2589-49AF-9005-EA8552FE8249}" srcOrd="1" destOrd="0" presId="urn:microsoft.com/office/officeart/2018/layout/CircleProcess"/>
    <dgm:cxn modelId="{0FB32753-3EDB-4FC1-A8E5-DA6F1D6651E2}" type="presOf" srcId="{AAAA18C8-92EF-4D94-B5E7-FFDCAF5C18BB}" destId="{E8BB341F-CC0C-47DC-89C6-112C98BB3601}" srcOrd="1" destOrd="0" presId="urn:microsoft.com/office/officeart/2018/layout/CircleProcess"/>
    <dgm:cxn modelId="{EEA78C54-267E-4935-B823-A36B13051562}" type="presOf" srcId="{D5EE77C5-9CDD-4F68-A126-AD345E7A8042}" destId="{84204330-F53F-4FBD-8F96-3E7103937BAE}" srcOrd="1" destOrd="0" presId="urn:microsoft.com/office/officeart/2018/layout/CircleProcess"/>
    <dgm:cxn modelId="{FC02085A-3F1D-4502-B90D-059C13F06A69}" type="presOf" srcId="{9332CDE3-BD37-486E-84BA-F2AA4D5F682A}" destId="{CFC81766-2903-499D-9690-04F381A7C528}" srcOrd="0" destOrd="0" presId="urn:microsoft.com/office/officeart/2018/layout/CircleProcess"/>
    <dgm:cxn modelId="{654E655A-7BEE-4010-8F1B-1E6EAC0EB464}" srcId="{DD74854D-9AD4-46C9-B382-1CA361ECF03B}" destId="{D5EE77C5-9CDD-4F68-A126-AD345E7A8042}" srcOrd="1" destOrd="0" parTransId="{D60D2118-7C86-4CCA-96B8-D7948643FF4F}" sibTransId="{EA9EF87C-A61F-4517-8D7D-A43FC75D6920}"/>
    <dgm:cxn modelId="{1671DE80-6239-4146-89E6-CE1FB3A3C2A0}" srcId="{DD74854D-9AD4-46C9-B382-1CA361ECF03B}" destId="{9332CDE3-BD37-486E-84BA-F2AA4D5F682A}" srcOrd="3" destOrd="0" parTransId="{27C673EF-8879-4B94-B9A4-C5B7B99D69ED}" sibTransId="{3FC35192-71A2-483E-9E9F-7FA6B8057A67}"/>
    <dgm:cxn modelId="{8DD8D986-61B3-4C8F-BD76-DA5F90DBFE5E}" type="presOf" srcId="{ECF55168-2783-4778-A2DA-A6B90F3EF671}" destId="{84C04269-6309-4F32-AD70-F4487F075753}" srcOrd="0" destOrd="0" presId="urn:microsoft.com/office/officeart/2018/layout/CircleProcess"/>
    <dgm:cxn modelId="{ACA92987-C120-4C8D-AFF6-367A54EEA74F}" type="presOf" srcId="{D5EE77C5-9CDD-4F68-A126-AD345E7A8042}" destId="{64B1D1D9-992F-46DA-8F20-3B9BE2D5030F}" srcOrd="0" destOrd="0" presId="urn:microsoft.com/office/officeart/2018/layout/CircleProcess"/>
    <dgm:cxn modelId="{183660AD-05F2-4AA9-9EAD-26056BF51A7C}" type="presOf" srcId="{DD74854D-9AD4-46C9-B382-1CA361ECF03B}" destId="{58985FCD-1DF8-48A5-AAAD-8E6AADA6A3C2}" srcOrd="0" destOrd="0" presId="urn:microsoft.com/office/officeart/2018/layout/CircleProcess"/>
    <dgm:cxn modelId="{827F2CAF-7F68-4D27-8C2B-ABE3165927A8}" type="presOf" srcId="{6889962A-102A-4F07-B0E9-05A55C65C9D5}" destId="{C8769DEE-9035-4C61-AEDE-9A3BBF739D5B}" srcOrd="0" destOrd="0" presId="urn:microsoft.com/office/officeart/2018/layout/CircleProcess"/>
    <dgm:cxn modelId="{E470ECAF-AA29-40B2-B85E-67F8F0BEA5C6}" type="presOf" srcId="{6889962A-102A-4F07-B0E9-05A55C65C9D5}" destId="{B16BB4FC-2BC4-4637-95CF-B25DC84E51E2}" srcOrd="1" destOrd="0" presId="urn:microsoft.com/office/officeart/2018/layout/CircleProcess"/>
    <dgm:cxn modelId="{7B5879B6-E561-4234-A277-9EA0B087512F}" type="presOf" srcId="{AAAA18C8-92EF-4D94-B5E7-FFDCAF5C18BB}" destId="{76123FDB-6411-48F3-B1B3-E22195930F03}" srcOrd="0" destOrd="0" presId="urn:microsoft.com/office/officeart/2018/layout/CircleProcess"/>
    <dgm:cxn modelId="{411375EA-CA21-4857-A0F7-F3B9D675AE3D}" srcId="{DD74854D-9AD4-46C9-B382-1CA361ECF03B}" destId="{77BE1F4E-118D-4304-9D24-1453E318C6A4}" srcOrd="0" destOrd="0" parTransId="{C603C84C-616C-4EE6-B5A5-08B6A7AD0230}" sibTransId="{19C5824F-42F8-4292-9143-AB06C37B1DC6}"/>
    <dgm:cxn modelId="{BD02E5F6-C95D-47EF-A3A7-958DB50A3D4D}" type="presParOf" srcId="{58985FCD-1DF8-48A5-AAAD-8E6AADA6A3C2}" destId="{514D7DAE-65F1-43A5-A58C-8FF2553C3B7C}" srcOrd="0" destOrd="0" presId="urn:microsoft.com/office/officeart/2018/layout/CircleProcess"/>
    <dgm:cxn modelId="{D6CAB385-6ED7-433B-9489-B319C86EE8C2}" type="presParOf" srcId="{514D7DAE-65F1-43A5-A58C-8FF2553C3B7C}" destId="{2B74BD02-804A-4225-B2CB-19DBC59E8E19}" srcOrd="0" destOrd="0" presId="urn:microsoft.com/office/officeart/2018/layout/CircleProcess"/>
    <dgm:cxn modelId="{FE4003E8-D982-421C-8DEE-6942A2867B74}" type="presParOf" srcId="{58985FCD-1DF8-48A5-AAAD-8E6AADA6A3C2}" destId="{BF5A5B04-EDC3-4DBE-B1BB-4FD69355C738}" srcOrd="1" destOrd="0" presId="urn:microsoft.com/office/officeart/2018/layout/CircleProcess"/>
    <dgm:cxn modelId="{2D1C88E6-ED6E-4153-A246-D8D2E488D31F}" type="presParOf" srcId="{BF5A5B04-EDC3-4DBE-B1BB-4FD69355C738}" destId="{C8769DEE-9035-4C61-AEDE-9A3BBF739D5B}" srcOrd="0" destOrd="0" presId="urn:microsoft.com/office/officeart/2018/layout/CircleProcess"/>
    <dgm:cxn modelId="{0312BB90-58B6-40D8-B508-8DCB59318C85}" type="presParOf" srcId="{58985FCD-1DF8-48A5-AAAD-8E6AADA6A3C2}" destId="{B16BB4FC-2BC4-4637-95CF-B25DC84E51E2}" srcOrd="2" destOrd="0" presId="urn:microsoft.com/office/officeart/2018/layout/CircleProcess"/>
    <dgm:cxn modelId="{7DDB42E8-5351-4523-9DCB-7F8022CEA2EB}" type="presParOf" srcId="{58985FCD-1DF8-48A5-AAAD-8E6AADA6A3C2}" destId="{D5F80ABF-5C28-449B-93B3-1748ED7338D7}" srcOrd="3" destOrd="0" presId="urn:microsoft.com/office/officeart/2018/layout/CircleProcess"/>
    <dgm:cxn modelId="{57BFEC90-FEBC-484F-AB32-033883625895}" type="presParOf" srcId="{D5F80ABF-5C28-449B-93B3-1748ED7338D7}" destId="{085F885F-EF51-4237-AFED-1D225E765072}" srcOrd="0" destOrd="0" presId="urn:microsoft.com/office/officeart/2018/layout/CircleProcess"/>
    <dgm:cxn modelId="{6EF1D40F-CD16-48B7-A848-757B70913D49}" type="presParOf" srcId="{58985FCD-1DF8-48A5-AAAD-8E6AADA6A3C2}" destId="{22F56073-969A-4E6D-A8BC-09CCE1A539F4}" srcOrd="4" destOrd="0" presId="urn:microsoft.com/office/officeart/2018/layout/CircleProcess"/>
    <dgm:cxn modelId="{7FFB32D2-B337-4F74-AF52-A9CC9ACDC286}" type="presParOf" srcId="{22F56073-969A-4E6D-A8BC-09CCE1A539F4}" destId="{84C04269-6309-4F32-AD70-F4487F075753}" srcOrd="0" destOrd="0" presId="urn:microsoft.com/office/officeart/2018/layout/CircleProcess"/>
    <dgm:cxn modelId="{EC51D357-1230-4612-B179-DA79EA949E00}" type="presParOf" srcId="{58985FCD-1DF8-48A5-AAAD-8E6AADA6A3C2}" destId="{09C6AE8B-2589-49AF-9005-EA8552FE8249}" srcOrd="5" destOrd="0" presId="urn:microsoft.com/office/officeart/2018/layout/CircleProcess"/>
    <dgm:cxn modelId="{C806011C-6483-4219-A784-416D468089E2}" type="presParOf" srcId="{58985FCD-1DF8-48A5-AAAD-8E6AADA6A3C2}" destId="{6AC3CF21-C9A6-4B9E-B54A-D00773D52B4D}" srcOrd="6" destOrd="0" presId="urn:microsoft.com/office/officeart/2018/layout/CircleProcess"/>
    <dgm:cxn modelId="{00373E84-A1CF-46C6-AFC6-4E0256777AA6}" type="presParOf" srcId="{6AC3CF21-C9A6-4B9E-B54A-D00773D52B4D}" destId="{AC02BA0F-E7BE-4C27-8577-D1E5E33AC83B}" srcOrd="0" destOrd="0" presId="urn:microsoft.com/office/officeart/2018/layout/CircleProcess"/>
    <dgm:cxn modelId="{676BC5BA-989B-4BCE-B7D3-350A7A97EF3B}" type="presParOf" srcId="{58985FCD-1DF8-48A5-AAAD-8E6AADA6A3C2}" destId="{8224FE26-6A69-436E-8DB3-6475ABD3D033}" srcOrd="7" destOrd="0" presId="urn:microsoft.com/office/officeart/2018/layout/CircleProcess"/>
    <dgm:cxn modelId="{318B6538-5552-4869-A575-AA244A7673E9}" type="presParOf" srcId="{8224FE26-6A69-436E-8DB3-6475ABD3D033}" destId="{CFC81766-2903-499D-9690-04F381A7C528}" srcOrd="0" destOrd="0" presId="urn:microsoft.com/office/officeart/2018/layout/CircleProcess"/>
    <dgm:cxn modelId="{FDBC28BB-E5EF-4B4B-89AA-8EDB2AB4A28D}" type="presParOf" srcId="{58985FCD-1DF8-48A5-AAAD-8E6AADA6A3C2}" destId="{D0D1DA3D-AB6C-4382-A611-B21452B8F84C}" srcOrd="8" destOrd="0" presId="urn:microsoft.com/office/officeart/2018/layout/CircleProcess"/>
    <dgm:cxn modelId="{3AE9C429-9990-4E71-A7C7-F247C40C0711}" type="presParOf" srcId="{58985FCD-1DF8-48A5-AAAD-8E6AADA6A3C2}" destId="{E3329E4C-275F-4CA1-84F4-694AFC3AED39}" srcOrd="9" destOrd="0" presId="urn:microsoft.com/office/officeart/2018/layout/CircleProcess"/>
    <dgm:cxn modelId="{6F16700A-8658-40E7-9294-A4C23A38A7B0}" type="presParOf" srcId="{E3329E4C-275F-4CA1-84F4-694AFC3AED39}" destId="{49AD3FC5-851B-477A-A89D-3AD3169F1F08}" srcOrd="0" destOrd="0" presId="urn:microsoft.com/office/officeart/2018/layout/CircleProcess"/>
    <dgm:cxn modelId="{231D2DBB-37EE-4F55-9910-DE0092BFF7A5}" type="presParOf" srcId="{58985FCD-1DF8-48A5-AAAD-8E6AADA6A3C2}" destId="{B824D296-5C2C-4F41-B509-9BE906557FDB}" srcOrd="10" destOrd="0" presId="urn:microsoft.com/office/officeart/2018/layout/CircleProcess"/>
    <dgm:cxn modelId="{8BA683DF-98DA-4FE5-BC9B-0E1985F640D2}" type="presParOf" srcId="{B824D296-5C2C-4F41-B509-9BE906557FDB}" destId="{76123FDB-6411-48F3-B1B3-E22195930F03}" srcOrd="0" destOrd="0" presId="urn:microsoft.com/office/officeart/2018/layout/CircleProcess"/>
    <dgm:cxn modelId="{D971C834-9277-4D20-B399-318CB45C5235}" type="presParOf" srcId="{58985FCD-1DF8-48A5-AAAD-8E6AADA6A3C2}" destId="{E8BB341F-CC0C-47DC-89C6-112C98BB3601}" srcOrd="11" destOrd="0" presId="urn:microsoft.com/office/officeart/2018/layout/CircleProcess"/>
    <dgm:cxn modelId="{73CA2A76-C05C-4BDB-9205-68135FD0D9A7}" type="presParOf" srcId="{58985FCD-1DF8-48A5-AAAD-8E6AADA6A3C2}" destId="{38842F02-F8E5-4E8F-9E89-123E1DC99B7B}" srcOrd="12" destOrd="0" presId="urn:microsoft.com/office/officeart/2018/layout/CircleProcess"/>
    <dgm:cxn modelId="{566684F1-5801-48BB-9750-B1C4C5CEE8B5}" type="presParOf" srcId="{38842F02-F8E5-4E8F-9E89-123E1DC99B7B}" destId="{3C45A882-C932-4A7A-AACC-873CAABAC936}" srcOrd="0" destOrd="0" presId="urn:microsoft.com/office/officeart/2018/layout/CircleProcess"/>
    <dgm:cxn modelId="{1919B8BB-5DC8-4B09-AA3B-F0A65197CA26}" type="presParOf" srcId="{58985FCD-1DF8-48A5-AAAD-8E6AADA6A3C2}" destId="{6FED367A-050C-479A-A75D-F57E94E1DB89}" srcOrd="13" destOrd="0" presId="urn:microsoft.com/office/officeart/2018/layout/CircleProcess"/>
    <dgm:cxn modelId="{A907123B-7D76-4EB2-9BCB-75E2BDC41167}" type="presParOf" srcId="{6FED367A-050C-479A-A75D-F57E94E1DB89}" destId="{64B1D1D9-992F-46DA-8F20-3B9BE2D5030F}" srcOrd="0" destOrd="0" presId="urn:microsoft.com/office/officeart/2018/layout/CircleProcess"/>
    <dgm:cxn modelId="{1E646502-D240-4E6C-9BBF-ADA79C99FB00}" type="presParOf" srcId="{58985FCD-1DF8-48A5-AAAD-8E6AADA6A3C2}" destId="{84204330-F53F-4FBD-8F96-3E7103937BAE}" srcOrd="14" destOrd="0" presId="urn:microsoft.com/office/officeart/2018/layout/CircleProcess"/>
    <dgm:cxn modelId="{F357A8DB-F5A2-4F04-8BF4-F7ECC217DF83}" type="presParOf" srcId="{58985FCD-1DF8-48A5-AAAD-8E6AADA6A3C2}" destId="{425F2E4C-EB30-4A71-9D7A-FD9E04A5D135}" srcOrd="15" destOrd="0" presId="urn:microsoft.com/office/officeart/2018/layout/CircleProcess"/>
    <dgm:cxn modelId="{09EC25FD-C1B9-4323-831C-BCC041199758}" type="presParOf" srcId="{425F2E4C-EB30-4A71-9D7A-FD9E04A5D135}" destId="{E2923B5A-B89A-4865-B34E-436A3447BFF4}" srcOrd="0" destOrd="0" presId="urn:microsoft.com/office/officeart/2018/layout/CircleProcess"/>
    <dgm:cxn modelId="{C461D29A-625D-4378-B283-0F2E63656919}" type="presParOf" srcId="{58985FCD-1DF8-48A5-AAAD-8E6AADA6A3C2}" destId="{4CC8EBCD-96D4-48A7-A082-E4843D088663}" srcOrd="16" destOrd="0" presId="urn:microsoft.com/office/officeart/2018/layout/CircleProcess"/>
    <dgm:cxn modelId="{D91D103E-51CF-408F-9E88-D759AEB4A701}" type="presParOf" srcId="{4CC8EBCD-96D4-48A7-A082-E4843D088663}" destId="{C70E5E5A-85ED-4124-9D65-ACB6ECD0D091}" srcOrd="0" destOrd="0" presId="urn:microsoft.com/office/officeart/2018/layout/CircleProcess"/>
    <dgm:cxn modelId="{E622ECCF-01B2-4D9B-8B4A-CDAC9EAC5FC8}" type="presParOf" srcId="{58985FCD-1DF8-48A5-AAAD-8E6AADA6A3C2}" destId="{DBEC0F9E-D053-416E-86A6-D3E669A6BF39}" srcOrd="17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0AD04-7350-4C69-97C0-61C22183222B}">
      <dsp:nvSpPr>
        <dsp:cNvPr id="0" name=""/>
        <dsp:cNvSpPr/>
      </dsp:nvSpPr>
      <dsp:spPr>
        <a:xfrm>
          <a:off x="0" y="2697"/>
          <a:ext cx="8278149" cy="1175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EAE58-6852-4D06-9738-EE50EDF8D437}">
      <dsp:nvSpPr>
        <dsp:cNvPr id="0" name=""/>
        <dsp:cNvSpPr/>
      </dsp:nvSpPr>
      <dsp:spPr>
        <a:xfrm flipH="1">
          <a:off x="373189" y="255475"/>
          <a:ext cx="74537" cy="6700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CA5C2-E1BA-400D-846B-6A588F4124E4}">
      <dsp:nvSpPr>
        <dsp:cNvPr id="0" name=""/>
        <dsp:cNvSpPr/>
      </dsp:nvSpPr>
      <dsp:spPr>
        <a:xfrm>
          <a:off x="820916" y="2697"/>
          <a:ext cx="7215786" cy="11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35" tIns="124535" rIns="124535" bIns="12453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Образовни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Утврдити знања о прочитаним књижевним делима.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Открити занимљивости о градовима и земљама које су инспирисале ауторе.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Повезати обрађено градиво са градивом из Ликовне културе и Музичке уметности.</a:t>
          </a:r>
          <a:endParaRPr lang="en-US" sz="1400" kern="1200" dirty="0"/>
        </a:p>
      </dsp:txBody>
      <dsp:txXfrm>
        <a:off x="820916" y="2697"/>
        <a:ext cx="7215786" cy="1176707"/>
      </dsp:txXfrm>
    </dsp:sp>
    <dsp:sp modelId="{F633DB1A-A300-4B19-BA61-64319C34DCA6}">
      <dsp:nvSpPr>
        <dsp:cNvPr id="0" name=""/>
        <dsp:cNvSpPr/>
      </dsp:nvSpPr>
      <dsp:spPr>
        <a:xfrm>
          <a:off x="0" y="1398327"/>
          <a:ext cx="8278149" cy="1175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F12EC-B2D8-45C9-AF29-C405B98AA6CA}">
      <dsp:nvSpPr>
        <dsp:cNvPr id="0" name=""/>
        <dsp:cNvSpPr/>
      </dsp:nvSpPr>
      <dsp:spPr>
        <a:xfrm>
          <a:off x="361044" y="1662827"/>
          <a:ext cx="138860" cy="646557"/>
        </a:xfrm>
        <a:prstGeom prst="rect">
          <a:avLst/>
        </a:prstGeom>
        <a:solidFill>
          <a:schemeClr val="accent2">
            <a:hueOff val="-2310045"/>
            <a:satOff val="-802"/>
            <a:lumOff val="294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6F7DD-6B08-4579-8BFA-D617471A3B1A}">
      <dsp:nvSpPr>
        <dsp:cNvPr id="0" name=""/>
        <dsp:cNvSpPr/>
      </dsp:nvSpPr>
      <dsp:spPr>
        <a:xfrm>
          <a:off x="857773" y="1510255"/>
          <a:ext cx="7215786" cy="11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35" tIns="124535" rIns="124535" bIns="12453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Функционални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Приказати места из књижевних дела кроз брошуре за путовања.</a:t>
          </a:r>
          <a:endParaRPr lang="sr-Latn-R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Повезати свет књижевног дела са стварним светом.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Оспособљавање ученика за коришћење дигиталних технологија, апликација и алата.</a:t>
          </a:r>
          <a:endParaRPr lang="sr-Latn-R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57773" y="1510255"/>
        <a:ext cx="7215786" cy="1176707"/>
      </dsp:txXfrm>
    </dsp:sp>
    <dsp:sp modelId="{176D7265-968B-4129-980D-C83A27E67B22}">
      <dsp:nvSpPr>
        <dsp:cNvPr id="0" name=""/>
        <dsp:cNvSpPr/>
      </dsp:nvSpPr>
      <dsp:spPr>
        <a:xfrm>
          <a:off x="0" y="2793957"/>
          <a:ext cx="8278149" cy="1175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EBF99-2B06-46CF-9577-55ECB3EB499D}">
      <dsp:nvSpPr>
        <dsp:cNvPr id="0" name=""/>
        <dsp:cNvSpPr/>
      </dsp:nvSpPr>
      <dsp:spPr>
        <a:xfrm>
          <a:off x="355606" y="3058457"/>
          <a:ext cx="149735" cy="646557"/>
        </a:xfrm>
        <a:prstGeom prst="rect">
          <a:avLst/>
        </a:prstGeom>
        <a:solidFill>
          <a:schemeClr val="accent2">
            <a:hueOff val="-4620091"/>
            <a:satOff val="-1603"/>
            <a:lumOff val="588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AA97-6485-4D92-B69D-F8A0F5D4E32D}">
      <dsp:nvSpPr>
        <dsp:cNvPr id="0" name=""/>
        <dsp:cNvSpPr/>
      </dsp:nvSpPr>
      <dsp:spPr>
        <a:xfrm>
          <a:off x="860948" y="2793957"/>
          <a:ext cx="7215786" cy="11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35" tIns="124535" rIns="124535" bIns="12453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sr-Cyrl-R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Васпитни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Развијање љубави према књижевности и неговање естетског  осећања.</a:t>
          </a:r>
          <a:endParaRPr lang="sr-Latn-R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Подстицати код ученика истраживачки дух и сарадњу.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Развијање жеље и потребе за сталним упознавањем уметничких дела.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60948" y="2793957"/>
        <a:ext cx="7215786" cy="117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4BD02-804A-4225-B2CB-19DBC59E8E19}">
      <dsp:nvSpPr>
        <dsp:cNvPr id="0" name=""/>
        <dsp:cNvSpPr/>
      </dsp:nvSpPr>
      <dsp:spPr>
        <a:xfrm>
          <a:off x="4985392" y="1002868"/>
          <a:ext cx="294622" cy="2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9DEE-9035-4C61-AEDE-9A3BBF739D5B}">
      <dsp:nvSpPr>
        <dsp:cNvPr id="0" name=""/>
        <dsp:cNvSpPr/>
      </dsp:nvSpPr>
      <dsp:spPr>
        <a:xfrm>
          <a:off x="4880348" y="391443"/>
          <a:ext cx="1504893" cy="1378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Ученик уме да направи брошуру за путовање.</a:t>
          </a:r>
          <a:endParaRPr lang="sr-Latn-RS" sz="1400" kern="1200" dirty="0"/>
        </a:p>
      </dsp:txBody>
      <dsp:txXfrm>
        <a:off x="5095479" y="588478"/>
        <a:ext cx="1074631" cy="984913"/>
      </dsp:txXfrm>
    </dsp:sp>
    <dsp:sp modelId="{085F885F-EF51-4237-AFED-1D225E765072}">
      <dsp:nvSpPr>
        <dsp:cNvPr id="0" name=""/>
        <dsp:cNvSpPr/>
      </dsp:nvSpPr>
      <dsp:spPr>
        <a:xfrm rot="2700000">
          <a:off x="3627326" y="2477502"/>
          <a:ext cx="294580" cy="29458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04269-6309-4F32-AD70-F4487F075753}">
      <dsp:nvSpPr>
        <dsp:cNvPr id="0" name=""/>
        <dsp:cNvSpPr/>
      </dsp:nvSpPr>
      <dsp:spPr>
        <a:xfrm>
          <a:off x="4928585" y="1972856"/>
          <a:ext cx="1460101" cy="1586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Ученик сарађује у тиму и даје лични допринос.</a:t>
          </a:r>
          <a:endParaRPr lang="sr-Latn-RS" sz="1400" kern="1200" dirty="0"/>
        </a:p>
      </dsp:txBody>
      <dsp:txXfrm>
        <a:off x="5137312" y="2199471"/>
        <a:ext cx="1042645" cy="1132776"/>
      </dsp:txXfrm>
    </dsp:sp>
    <dsp:sp modelId="{AC02BA0F-E7BE-4C27-8577-D1E5E33AC83B}">
      <dsp:nvSpPr>
        <dsp:cNvPr id="0" name=""/>
        <dsp:cNvSpPr/>
      </dsp:nvSpPr>
      <dsp:spPr>
        <a:xfrm rot="2700000">
          <a:off x="3061409" y="1331473"/>
          <a:ext cx="294580" cy="29458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81766-2903-499D-9690-04F381A7C528}">
      <dsp:nvSpPr>
        <dsp:cNvPr id="0" name=""/>
        <dsp:cNvSpPr/>
      </dsp:nvSpPr>
      <dsp:spPr>
        <a:xfrm>
          <a:off x="3464789" y="2133806"/>
          <a:ext cx="1304507" cy="1342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 Ученик користи ИКТ.</a:t>
          </a:r>
          <a:endParaRPr lang="sr-Latn-RS" sz="1400" kern="1200" dirty="0"/>
        </a:p>
      </dsp:txBody>
      <dsp:txXfrm>
        <a:off x="3651274" y="2325662"/>
        <a:ext cx="931537" cy="959029"/>
      </dsp:txXfrm>
    </dsp:sp>
    <dsp:sp modelId="{49AD3FC5-851B-477A-A89D-3AD3169F1F08}">
      <dsp:nvSpPr>
        <dsp:cNvPr id="0" name=""/>
        <dsp:cNvSpPr/>
      </dsp:nvSpPr>
      <dsp:spPr>
        <a:xfrm rot="2700000">
          <a:off x="2865995" y="1415809"/>
          <a:ext cx="294580" cy="29458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23FDB-6411-48F3-B1B3-E22195930F03}">
      <dsp:nvSpPr>
        <dsp:cNvPr id="0" name=""/>
        <dsp:cNvSpPr/>
      </dsp:nvSpPr>
      <dsp:spPr>
        <a:xfrm>
          <a:off x="2442924" y="237929"/>
          <a:ext cx="1976615" cy="1686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Ученик уме да прикупи, одабере и обради информације важне за задатак.</a:t>
          </a:r>
          <a:endParaRPr lang="sr-Latn-RS" sz="1400" kern="1200" dirty="0"/>
        </a:p>
      </dsp:txBody>
      <dsp:txXfrm>
        <a:off x="2724145" y="478833"/>
        <a:ext cx="1411483" cy="1204203"/>
      </dsp:txXfrm>
    </dsp:sp>
    <dsp:sp modelId="{3C45A882-C932-4A7A-AACC-873CAABAC936}">
      <dsp:nvSpPr>
        <dsp:cNvPr id="0" name=""/>
        <dsp:cNvSpPr/>
      </dsp:nvSpPr>
      <dsp:spPr>
        <a:xfrm rot="2700000">
          <a:off x="2146804" y="2647254"/>
          <a:ext cx="294580" cy="29458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D1D9-992F-46DA-8F20-3B9BE2D5030F}">
      <dsp:nvSpPr>
        <dsp:cNvPr id="0" name=""/>
        <dsp:cNvSpPr/>
      </dsp:nvSpPr>
      <dsp:spPr>
        <a:xfrm>
          <a:off x="488172" y="1547224"/>
          <a:ext cx="2801215" cy="2149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Ученик повезује места из књижевих дела са њиховим географским, културним </a:t>
          </a:r>
          <a:r>
            <a:rPr lang="sr-Cyrl-RS" sz="1400" kern="1200" dirty="0"/>
            <a:t>и</a:t>
          </a:r>
          <a:r>
            <a:rPr lang="ru-RU" sz="1400" kern="1200" dirty="0"/>
            <a:t> туристичким карактеристикама.</a:t>
          </a:r>
        </a:p>
      </dsp:txBody>
      <dsp:txXfrm>
        <a:off x="886711" y="1854389"/>
        <a:ext cx="2000323" cy="1535419"/>
      </dsp:txXfrm>
    </dsp:sp>
    <dsp:sp modelId="{E2923B5A-B89A-4865-B34E-436A3447BFF4}">
      <dsp:nvSpPr>
        <dsp:cNvPr id="0" name=""/>
        <dsp:cNvSpPr/>
      </dsp:nvSpPr>
      <dsp:spPr>
        <a:xfrm rot="16200000" flipV="1">
          <a:off x="5269553" y="2752350"/>
          <a:ext cx="36731" cy="3673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E5E5A-85ED-4124-9D65-ACB6ECD0D091}">
      <dsp:nvSpPr>
        <dsp:cNvPr id="0" name=""/>
        <dsp:cNvSpPr/>
      </dsp:nvSpPr>
      <dsp:spPr>
        <a:xfrm>
          <a:off x="211880" y="37742"/>
          <a:ext cx="1795763" cy="1510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Ученик зна обрађено дело (ликове, место и време радње).</a:t>
          </a:r>
          <a:endParaRPr lang="sr-Latn-RS" sz="1400" kern="1200" dirty="0"/>
        </a:p>
      </dsp:txBody>
      <dsp:txXfrm>
        <a:off x="468593" y="253620"/>
        <a:ext cx="1282338" cy="107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0242-D98F-4CA2-AA36-61B2129D3457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CAE-FFE3-4AA0-AEDB-071C3BC5D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049E-91CC-41D7-86A4-048631A56457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07AF-B087-4509-BB09-FC5C1A27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8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8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7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8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2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9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49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8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6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7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3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7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1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5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6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01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junaciputovanja.wixsite.com/mysite/broshur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5.xm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>
            <a:normAutofit/>
          </a:bodyPr>
          <a:lstStyle/>
          <a:p>
            <a:r>
              <a:rPr lang="sr-Cyrl-RS" sz="3400" dirty="0"/>
              <a:t>С кофером </a:t>
            </a:r>
            <a:br>
              <a:rPr lang="sr-Cyrl-RS" sz="3400" dirty="0"/>
            </a:br>
            <a:r>
              <a:rPr lang="sr-Cyrl-RS" sz="3400" dirty="0"/>
              <a:t>у руци кроз свет књижевних дела</a:t>
            </a:r>
            <a:br>
              <a:rPr lang="sr-Cyrl-RS" sz="3400" dirty="0"/>
            </a:br>
            <a:r>
              <a:rPr lang="sr-Cyrl-RS" sz="3400" dirty="0"/>
              <a:t>(брошуре за путовања)</a:t>
            </a:r>
            <a:endParaRPr lang="ru-RU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sr-Cyrl-RS" sz="1700"/>
              <a:t>Милица Милетић</a:t>
            </a:r>
          </a:p>
          <a:p>
            <a:r>
              <a:rPr lang="sr-Cyrl-RS" sz="1700"/>
              <a:t>Технолошка школа</a:t>
            </a:r>
          </a:p>
          <a:p>
            <a:r>
              <a:rPr lang="sr-Cyrl-RS" sz="1700"/>
              <a:t> Параћин</a:t>
            </a:r>
          </a:p>
          <a:p>
            <a:endParaRPr lang="ru-RU" sz="1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38E88-4BD6-4B99-84C8-5F132E878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06" y="1339404"/>
            <a:ext cx="6260963" cy="417919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53228"/>
            <a:ext cx="9303582" cy="1080938"/>
          </a:xfrm>
        </p:spPr>
        <p:txBody>
          <a:bodyPr/>
          <a:lstStyle/>
          <a:p>
            <a:r>
              <a:rPr lang="sr-Cyrl-RS" dirty="0"/>
              <a:t>Подаци о часу</a:t>
            </a:r>
            <a:endParaRPr lang="en-US" dirty="0"/>
          </a:p>
        </p:txBody>
      </p:sp>
      <p:graphicFrame>
        <p:nvGraphicFramePr>
          <p:cNvPr id="6" name="Content Placeholder 5" descr="Bar chart">
            <a:extLst>
              <a:ext uri="{FF2B5EF4-FFF2-40B4-BE49-F238E27FC236}">
                <a16:creationId xmlns:a16="http://schemas.microsoft.com/office/drawing/2014/main" id="{93F3100C-33A8-48B3-B9FD-88521FADE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50005"/>
              </p:ext>
            </p:extLst>
          </p:nvPr>
        </p:nvGraphicFramePr>
        <p:xfrm>
          <a:off x="873541" y="3901832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DA67B5-3F64-49D6-9E64-C135A096CD67}"/>
              </a:ext>
            </a:extLst>
          </p:cNvPr>
          <p:cNvSpPr/>
          <p:nvPr/>
        </p:nvSpPr>
        <p:spPr>
          <a:xfrm>
            <a:off x="404446" y="2219467"/>
            <a:ext cx="88274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Наставна јединица: Путовање кроз свет књижевних дела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Разред: трећи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Облик рада: пројектна настава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Наставна средства: рачунар, мобилни телефон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Корелација: г</a:t>
            </a:r>
            <a:r>
              <a:rPr lang="sr-Cyrl-RS" sz="2400" dirty="0"/>
              <a:t>еографија, историја, </a:t>
            </a:r>
            <a:r>
              <a:rPr lang="ru-RU" sz="2400" dirty="0"/>
              <a:t>уметност, информатика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Међупредметне компетенције: компетенција за целоживотно учење, дигитална компетенција, рад са подацима </a:t>
            </a:r>
            <a:r>
              <a:rPr lang="ru-RU" sz="2400"/>
              <a:t>и информацијама, естетичка </a:t>
            </a:r>
            <a:r>
              <a:rPr lang="ru-RU" sz="2400" dirty="0"/>
              <a:t>компетенција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85D45-0DBB-4460-ACCD-FDDA7F68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794" y="4673079"/>
            <a:ext cx="1847850" cy="2233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E58ED-3E85-4797-BA61-FF5CFF782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181" y="75806"/>
            <a:ext cx="1743075" cy="2628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C17FB-0DC5-4B5A-A3D6-41B483046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921" y="2634175"/>
            <a:ext cx="1743075" cy="23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Циљеви часа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190B06-E48B-4347-A9C9-BAA57178F3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9" name="Content Placeholder 8" descr="SmartArt icon graphic">
            <a:extLst>
              <a:ext uri="{FF2B5EF4-FFF2-40B4-BE49-F238E27FC236}">
                <a16:creationId xmlns:a16="http://schemas.microsoft.com/office/drawing/2014/main" id="{157650F6-FA77-404F-9ABC-2AB4FBD56F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568455"/>
              </p:ext>
            </p:extLst>
          </p:nvPr>
        </p:nvGraphicFramePr>
        <p:xfrm>
          <a:off x="680321" y="2336873"/>
          <a:ext cx="8278149" cy="397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DAF2D81-18E3-46AF-942D-A225BF860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6542" y="207962"/>
            <a:ext cx="2742830" cy="2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FFBA-DDAE-4248-B30B-2821CE5E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46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/>
              <a:t>Исходи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BAF99-B6EA-4A1E-A2B4-595666D7D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7" name="Content Placeholder 6" descr="SmartArt process graphic">
            <a:extLst>
              <a:ext uri="{FF2B5EF4-FFF2-40B4-BE49-F238E27FC236}">
                <a16:creationId xmlns:a16="http://schemas.microsoft.com/office/drawing/2014/main" id="{8397B61E-9AEA-4719-AF82-0E75A58FEE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809647"/>
              </p:ext>
            </p:extLst>
          </p:nvPr>
        </p:nvGraphicFramePr>
        <p:xfrm>
          <a:off x="304800" y="2113872"/>
          <a:ext cx="6778729" cy="382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BF9EBD-8FFD-4015-8757-DE4FEFC2C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4727" y="-2"/>
            <a:ext cx="457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53228"/>
            <a:ext cx="9303582" cy="1080938"/>
          </a:xfrm>
        </p:spPr>
        <p:txBody>
          <a:bodyPr/>
          <a:lstStyle/>
          <a:p>
            <a:r>
              <a:rPr lang="sr-Cyrl-RS" dirty="0"/>
              <a:t>Уводни део</a:t>
            </a:r>
            <a:endParaRPr lang="en-US" dirty="0"/>
          </a:p>
        </p:txBody>
      </p:sp>
      <p:graphicFrame>
        <p:nvGraphicFramePr>
          <p:cNvPr id="6" name="Content Placeholder 5" descr="Bar chart">
            <a:extLst>
              <a:ext uri="{FF2B5EF4-FFF2-40B4-BE49-F238E27FC236}">
                <a16:creationId xmlns:a16="http://schemas.microsoft.com/office/drawing/2014/main" id="{93F3100C-33A8-48B3-B9FD-88521FADEA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700" y="3831493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DA67B5-3F64-49D6-9E64-C135A096CD67}"/>
              </a:ext>
            </a:extLst>
          </p:cNvPr>
          <p:cNvSpPr/>
          <p:nvPr/>
        </p:nvSpPr>
        <p:spPr>
          <a:xfrm>
            <a:off x="404446" y="2219467"/>
            <a:ext cx="109255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Разговарам са ученицима о томе шта им највише недостаје за време ванредног стања. Међу одговорима се појављују затвореност, немогућност да путују, иду на излете, екскурзију... Предлажем да то време искористимо тако што ћемо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ипак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путовати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али кроз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свет књижевних дела. Позивам ученике да постану туристички водичи који ће нас повести на путовање инспирисано најзначајнијим делима светске књижевности.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Крајњи продукти овог пројекта су туристичке брошуре о местима из књижевних дела. Брошуре треба да садрже занимљивости о локалитету који је ученик одбрао, али и везу са делом у којем се помиње.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Ученике делим у групе и делимо задужења.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53228"/>
            <a:ext cx="9303582" cy="1080938"/>
          </a:xfrm>
        </p:spPr>
        <p:txBody>
          <a:bodyPr/>
          <a:lstStyle/>
          <a:p>
            <a:r>
              <a:rPr lang="sr-Cyrl-RS" dirty="0"/>
              <a:t>Главни део</a:t>
            </a:r>
            <a:endParaRPr lang="en-US" dirty="0"/>
          </a:p>
        </p:txBody>
      </p:sp>
      <p:graphicFrame>
        <p:nvGraphicFramePr>
          <p:cNvPr id="6" name="Content Placeholder 5" descr="Bar chart">
            <a:extLst>
              <a:ext uri="{FF2B5EF4-FFF2-40B4-BE49-F238E27FC236}">
                <a16:creationId xmlns:a16="http://schemas.microsoft.com/office/drawing/2014/main" id="{93F3100C-33A8-48B3-B9FD-88521FADEA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700" y="3831493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DA67B5-3F64-49D6-9E64-C135A096CD67}"/>
              </a:ext>
            </a:extLst>
          </p:cNvPr>
          <p:cNvSpPr/>
          <p:nvPr/>
        </p:nvSpPr>
        <p:spPr>
          <a:xfrm>
            <a:off x="404446" y="2219467"/>
            <a:ext cx="88274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Договарамо се око избора алата који ће ученици користити. Ученици се одлучују углавном за </a:t>
            </a:r>
            <a:r>
              <a:rPr lang="sr-Latn-RS" sz="2400" dirty="0"/>
              <a:t>PicsArt</a:t>
            </a:r>
            <a:r>
              <a:rPr lang="sr-Cyrl-RS" sz="2400" dirty="0"/>
              <a:t>,</a:t>
            </a:r>
            <a:r>
              <a:rPr lang="sr-Latn-RS" sz="2400" dirty="0"/>
              <a:t> Microsoft Word </a:t>
            </a:r>
            <a:r>
              <a:rPr lang="sr-Cyrl-RS" sz="2400" dirty="0"/>
              <a:t>или </a:t>
            </a:r>
            <a:r>
              <a:rPr lang="sr-Latn-RS" sz="2400" dirty="0"/>
              <a:t>PowerPoint</a:t>
            </a:r>
            <a:r>
              <a:rPr lang="sr-Cyrl-R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/>
              <a:t>Ученици затим бирају теме задатка, истражују и прикупљају материјал за задатак.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/>
              <a:t>Ученици израђују брошуре у складу са захтевима задатка уз консултације са наставником.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/>
              <a:t>Комуникација се одвија у Гугл учионици и групи на </a:t>
            </a:r>
            <a:r>
              <a:rPr lang="sr-Latn-RS" sz="2400" dirty="0"/>
              <a:t>WhatsApp </a:t>
            </a:r>
            <a:r>
              <a:rPr lang="sr-Cyrl-RS" sz="2400" dirty="0"/>
              <a:t>апликацији.</a:t>
            </a:r>
            <a:endParaRPr lang="ru-R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259F4-86EF-4E85-BB75-2D76C3C56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785" y="2113692"/>
            <a:ext cx="1438275" cy="143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C213B-E7EF-47CB-AF0C-03EF8A740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04" y="2113692"/>
            <a:ext cx="17145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269834-A5AA-4DFF-90E2-7827B94A5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9422" y="4917649"/>
            <a:ext cx="1905000" cy="1647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8ABA4-5163-4160-BEC6-148215D01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282" y="439027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53228"/>
            <a:ext cx="9303582" cy="1080938"/>
          </a:xfrm>
        </p:spPr>
        <p:txBody>
          <a:bodyPr/>
          <a:lstStyle/>
          <a:p>
            <a:r>
              <a:rPr lang="sr-Cyrl-RS" dirty="0"/>
              <a:t>Завршни део</a:t>
            </a:r>
            <a:endParaRPr lang="en-US" dirty="0"/>
          </a:p>
        </p:txBody>
      </p:sp>
      <p:graphicFrame>
        <p:nvGraphicFramePr>
          <p:cNvPr id="6" name="Content Placeholder 5" descr="Bar chart">
            <a:extLst>
              <a:ext uri="{FF2B5EF4-FFF2-40B4-BE49-F238E27FC236}">
                <a16:creationId xmlns:a16="http://schemas.microsoft.com/office/drawing/2014/main" id="{93F3100C-33A8-48B3-B9FD-88521FADEA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700" y="3831493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DA67B5-3F64-49D6-9E64-C135A096CD67}"/>
              </a:ext>
            </a:extLst>
          </p:cNvPr>
          <p:cNvSpPr/>
          <p:nvPr/>
        </p:nvSpPr>
        <p:spPr>
          <a:xfrm>
            <a:off x="376848" y="2007560"/>
            <a:ext cx="8827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Ученици у Гугл учионици представљају своје радове. </a:t>
            </a:r>
            <a:endParaRPr lang="sr-Latn-R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/>
              <a:t>Затим приступамо евалуацији и рефлексији пројекта од стране наставника и ученика.</a:t>
            </a:r>
            <a:endParaRPr lang="sr-Latn-R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Најбољи радови су постављени на сајт:</a:t>
            </a:r>
          </a:p>
          <a:p>
            <a:r>
              <a:rPr lang="sr-Latn-RS" sz="2400" dirty="0">
                <a:hlinkClick r:id="rId4"/>
              </a:rPr>
              <a:t>https://junaciputovanja.wixsite.com/mysite/broshure</a:t>
            </a:r>
            <a:endParaRPr lang="sr-Latn-RS" sz="2400" dirty="0"/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Ученици своје утиске о задатку износе кроз Гугл упитник</a:t>
            </a:r>
            <a:r>
              <a:rPr lang="sr-Latn-R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/>
              <a:t>Планирамо презентовање радова пред публиком у амфитеатру школе.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139A3-407A-4748-AFD9-70AF9B9A8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177" y="3658099"/>
            <a:ext cx="1438275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0E546-D01A-4EF1-AEB2-AFB93EEFF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4106" y="4745099"/>
            <a:ext cx="1079194" cy="1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53228"/>
            <a:ext cx="9303582" cy="1080938"/>
          </a:xfr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 descr="Bar chart" hidden="1">
            <a:extLst>
              <a:ext uri="{FF2B5EF4-FFF2-40B4-BE49-F238E27FC236}">
                <a16:creationId xmlns:a16="http://schemas.microsoft.com/office/drawing/2014/main" id="{93F3100C-33A8-48B3-B9FD-88521FADE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92137"/>
              </p:ext>
            </p:extLst>
          </p:nvPr>
        </p:nvGraphicFramePr>
        <p:xfrm>
          <a:off x="1028700" y="3831493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DA67B5-3F64-49D6-9E64-C135A096CD67}"/>
              </a:ext>
            </a:extLst>
          </p:cNvPr>
          <p:cNvSpPr/>
          <p:nvPr/>
        </p:nvSpPr>
        <p:spPr>
          <a:xfrm>
            <a:off x="404446" y="2219467"/>
            <a:ext cx="8827477" cy="46166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2FDCF83-FEBB-4F1B-89B3-1397F48E9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548" y="3239184"/>
            <a:ext cx="4707122" cy="325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EB47F20-5833-462D-AC7B-AC8CC98ADDB9}"/>
              </a:ext>
            </a:extLst>
          </p:cNvPr>
          <p:cNvGrpSpPr/>
          <p:nvPr/>
        </p:nvGrpSpPr>
        <p:grpSpPr>
          <a:xfrm>
            <a:off x="0" y="-56904"/>
            <a:ext cx="12401670" cy="6812662"/>
            <a:chOff x="0" y="-56904"/>
            <a:chExt cx="12401670" cy="6812662"/>
          </a:xfrm>
        </p:grpSpPr>
        <p:pic>
          <p:nvPicPr>
            <p:cNvPr id="5" name="Picture 4" descr="A picture containing different, food&#10;&#10;Description automatically generated">
              <a:extLst>
                <a:ext uri="{FF2B5EF4-FFF2-40B4-BE49-F238E27FC236}">
                  <a16:creationId xmlns:a16="http://schemas.microsoft.com/office/drawing/2014/main" id="{923BB552-E115-488A-8DBA-51C4DFA7E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6736" y="212570"/>
              <a:ext cx="4817019" cy="29983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A9CBC4-A9A9-4C4D-8CFD-1D435221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92" y="147027"/>
              <a:ext cx="4572396" cy="342929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8" name="Picture 2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813F95A-2F13-4157-8A4C-2796475DA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62893" y="-56904"/>
              <a:ext cx="4138777" cy="32305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6A015A4-4826-43BF-AFFA-D9AEC5EFF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29617" y="3273441"/>
              <a:ext cx="6177134" cy="32828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Picture 33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1D7F37ED-F829-4D7A-B860-923B56B0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39184"/>
              <a:ext cx="4386263" cy="35165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288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6" grpId="0">
        <p:bldAsOne/>
      </p:bldGraphic>
      <p:bldGraphic spid="6" grpId="1">
        <p:bldAsOne/>
      </p:bldGraphic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94107"/>
            <a:ext cx="8133478" cy="940240"/>
          </a:xfrm>
        </p:spPr>
        <p:txBody>
          <a:bodyPr>
            <a:normAutofit/>
          </a:bodyPr>
          <a:lstStyle/>
          <a:p>
            <a:r>
              <a:rPr lang="sr-Cyrl-RS" sz="4800" dirty="0"/>
              <a:t>Хвала на пажњи! 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1BF5C-E064-4BCB-B2C7-ED2B0530D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433742"/>
            <a:ext cx="8133478" cy="406566"/>
          </a:xfrm>
        </p:spPr>
        <p:txBody>
          <a:bodyPr>
            <a:normAutofit/>
          </a:bodyPr>
          <a:lstStyle/>
          <a:p>
            <a:endParaRPr lang="ru-RU" sz="1800"/>
          </a:p>
        </p:txBody>
      </p:sp>
      <p:pic>
        <p:nvPicPr>
          <p:cNvPr id="6" name="Picture 5" descr="A picture containing sitting, indoor, table, wooden&#10;&#10;Description automatically generated">
            <a:extLst>
              <a:ext uri="{FF2B5EF4-FFF2-40B4-BE49-F238E27FC236}">
                <a16:creationId xmlns:a16="http://schemas.microsoft.com/office/drawing/2014/main" id="{010CE580-DA12-4413-A5D9-E4A65A55F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96" r="-2" b="10708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A0763669-6920-4D40-91A7-A09F8FE22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89D301-A379-4A03-8215-B47B97F4D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FFEF88-46AD-4DA4-B4B0-B0CB702092E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С кофером  у руци кроз свет књижевних дела (брошуре за путовања)</vt:lpstr>
      <vt:lpstr>Подаци о часу</vt:lpstr>
      <vt:lpstr>Циљеви часа</vt:lpstr>
      <vt:lpstr>Исходи</vt:lpstr>
      <vt:lpstr>Уводни део</vt:lpstr>
      <vt:lpstr>Главни део</vt:lpstr>
      <vt:lpstr>Завршни део</vt:lpstr>
      <vt:lpstr>PowerPoint Presentation</vt:lpstr>
      <vt:lpstr>Хвала на пажњи!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2020-05-30T11:27:25Z</dcterms:created>
  <dcterms:modified xsi:type="dcterms:W3CDTF">2020-05-30T20:02:40Z</dcterms:modified>
</cp:coreProperties>
</file>